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it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2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CH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CH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2D5FB-057C-4B64-885C-67BDDEF42887}" type="datetimeFigureOut">
              <a:rPr lang="it-CH" smtClean="0"/>
              <a:pPr/>
              <a:t>28.11.2016</a:t>
            </a:fld>
            <a:endParaRPr lang="it-CH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D9A12-562A-4477-A2C6-D179EE25D6D4}" type="slidenum">
              <a:rPr lang="it-CH" smtClean="0"/>
              <a:pPr/>
              <a:t>‹N›</a:t>
            </a:fld>
            <a:endParaRPr lang="it-C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CH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CH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2D5FB-057C-4B64-885C-67BDDEF42887}" type="datetimeFigureOut">
              <a:rPr lang="it-CH" smtClean="0"/>
              <a:pPr/>
              <a:t>28.11.2016</a:t>
            </a:fld>
            <a:endParaRPr lang="it-CH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D9A12-562A-4477-A2C6-D179EE25D6D4}" type="slidenum">
              <a:rPr lang="it-CH" smtClean="0"/>
              <a:pPr/>
              <a:t>‹N›</a:t>
            </a:fld>
            <a:endParaRPr lang="it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CH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CH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2D5FB-057C-4B64-885C-67BDDEF42887}" type="datetimeFigureOut">
              <a:rPr lang="it-CH" smtClean="0"/>
              <a:pPr/>
              <a:t>28.11.2016</a:t>
            </a:fld>
            <a:endParaRPr lang="it-CH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D9A12-562A-4477-A2C6-D179EE25D6D4}" type="slidenum">
              <a:rPr lang="it-CH" smtClean="0"/>
              <a:pPr/>
              <a:t>‹N›</a:t>
            </a:fld>
            <a:endParaRPr lang="it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CH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CH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2D5FB-057C-4B64-885C-67BDDEF42887}" type="datetimeFigureOut">
              <a:rPr lang="it-CH" smtClean="0"/>
              <a:pPr/>
              <a:t>28.11.2016</a:t>
            </a:fld>
            <a:endParaRPr lang="it-CH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D9A12-562A-4477-A2C6-D179EE25D6D4}" type="slidenum">
              <a:rPr lang="it-CH" smtClean="0"/>
              <a:pPr/>
              <a:t>‹N›</a:t>
            </a:fld>
            <a:endParaRPr lang="it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CH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2D5FB-057C-4B64-885C-67BDDEF42887}" type="datetimeFigureOut">
              <a:rPr lang="it-CH" smtClean="0"/>
              <a:pPr/>
              <a:t>28.11.2016</a:t>
            </a:fld>
            <a:endParaRPr lang="it-CH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D9A12-562A-4477-A2C6-D179EE25D6D4}" type="slidenum">
              <a:rPr lang="it-CH" smtClean="0"/>
              <a:pPr/>
              <a:t>‹N›</a:t>
            </a:fld>
            <a:endParaRPr lang="it-C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CH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CH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CH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2D5FB-057C-4B64-885C-67BDDEF42887}" type="datetimeFigureOut">
              <a:rPr lang="it-CH" smtClean="0"/>
              <a:pPr/>
              <a:t>28.11.2016</a:t>
            </a:fld>
            <a:endParaRPr lang="it-CH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D9A12-562A-4477-A2C6-D179EE25D6D4}" type="slidenum">
              <a:rPr lang="it-CH" smtClean="0"/>
              <a:pPr/>
              <a:t>‹N›</a:t>
            </a:fld>
            <a:endParaRPr lang="it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CH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CH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CH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2D5FB-057C-4B64-885C-67BDDEF42887}" type="datetimeFigureOut">
              <a:rPr lang="it-CH" smtClean="0"/>
              <a:pPr/>
              <a:t>28.11.2016</a:t>
            </a:fld>
            <a:endParaRPr lang="it-CH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D9A12-562A-4477-A2C6-D179EE25D6D4}" type="slidenum">
              <a:rPr lang="it-CH" smtClean="0"/>
              <a:pPr/>
              <a:t>‹N›</a:t>
            </a:fld>
            <a:endParaRPr lang="it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CH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2D5FB-057C-4B64-885C-67BDDEF42887}" type="datetimeFigureOut">
              <a:rPr lang="it-CH" smtClean="0"/>
              <a:pPr/>
              <a:t>28.11.2016</a:t>
            </a:fld>
            <a:endParaRPr lang="it-CH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D9A12-562A-4477-A2C6-D179EE25D6D4}" type="slidenum">
              <a:rPr lang="it-CH" smtClean="0"/>
              <a:pPr/>
              <a:t>‹N›</a:t>
            </a:fld>
            <a:endParaRPr lang="it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2D5FB-057C-4B64-885C-67BDDEF42887}" type="datetimeFigureOut">
              <a:rPr lang="it-CH" smtClean="0"/>
              <a:pPr/>
              <a:t>28.11.2016</a:t>
            </a:fld>
            <a:endParaRPr lang="it-CH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D9A12-562A-4477-A2C6-D179EE25D6D4}" type="slidenum">
              <a:rPr lang="it-CH" smtClean="0"/>
              <a:pPr/>
              <a:t>‹N›</a:t>
            </a:fld>
            <a:endParaRPr lang="it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CH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CH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2D5FB-057C-4B64-885C-67BDDEF42887}" type="datetimeFigureOut">
              <a:rPr lang="it-CH" smtClean="0"/>
              <a:pPr/>
              <a:t>28.11.2016</a:t>
            </a:fld>
            <a:endParaRPr lang="it-CH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D9A12-562A-4477-A2C6-D179EE25D6D4}" type="slidenum">
              <a:rPr lang="it-CH" smtClean="0"/>
              <a:pPr/>
              <a:t>‹N›</a:t>
            </a:fld>
            <a:endParaRPr lang="it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CH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CH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2D5FB-057C-4B64-885C-67BDDEF42887}" type="datetimeFigureOut">
              <a:rPr lang="it-CH" smtClean="0"/>
              <a:pPr/>
              <a:t>28.11.2016</a:t>
            </a:fld>
            <a:endParaRPr lang="it-CH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D9A12-562A-4477-A2C6-D179EE25D6D4}" type="slidenum">
              <a:rPr lang="it-CH" smtClean="0"/>
              <a:pPr/>
              <a:t>‹N›</a:t>
            </a:fld>
            <a:endParaRPr lang="it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CH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CH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2D5FB-057C-4B64-885C-67BDDEF42887}" type="datetimeFigureOut">
              <a:rPr lang="it-CH" smtClean="0"/>
              <a:pPr/>
              <a:t>28.11.2016</a:t>
            </a:fld>
            <a:endParaRPr lang="it-CH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CH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D9A12-562A-4477-A2C6-D179EE25D6D4}" type="slidenum">
              <a:rPr lang="it-CH" smtClean="0"/>
              <a:pPr/>
              <a:t>‹N›</a:t>
            </a:fld>
            <a:endParaRPr lang="it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carlotta.vannini@edu.ti.ch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772400" cy="1512168"/>
          </a:xfrm>
        </p:spPr>
        <p:txBody>
          <a:bodyPr>
            <a:normAutofit/>
          </a:bodyPr>
          <a:lstStyle/>
          <a:p>
            <a:r>
              <a:rPr lang="it-CH" sz="5400" dirty="0" smtClean="0">
                <a:solidFill>
                  <a:srgbClr val="0070C0"/>
                </a:solidFill>
              </a:rPr>
              <a:t>RISORSE</a:t>
            </a:r>
            <a:endParaRPr lang="it-CH" sz="5400" dirty="0">
              <a:solidFill>
                <a:srgbClr val="0070C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C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4005064"/>
            <a:ext cx="2314575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916832"/>
            <a:ext cx="4100325" cy="32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412776"/>
            <a:ext cx="3164848" cy="223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CH" sz="4000" dirty="0" smtClean="0">
                <a:solidFill>
                  <a:srgbClr val="0070C0"/>
                </a:solidFill>
              </a:rPr>
              <a:t>DEFINIZIONE, ESEMPI </a:t>
            </a:r>
            <a:r>
              <a:rPr lang="it-CH" sz="4000" dirty="0" err="1" smtClean="0">
                <a:solidFill>
                  <a:srgbClr val="0070C0"/>
                </a:solidFill>
              </a:rPr>
              <a:t>DI</a:t>
            </a:r>
            <a:r>
              <a:rPr lang="it-CH" sz="4000" dirty="0" smtClean="0">
                <a:solidFill>
                  <a:srgbClr val="0070C0"/>
                </a:solidFill>
              </a:rPr>
              <a:t> RISORSE</a:t>
            </a:r>
            <a:endParaRPr lang="it-CH" sz="4000" dirty="0">
              <a:solidFill>
                <a:srgbClr val="0070C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it-CH" b="1" dirty="0" smtClean="0"/>
              <a:t>	</a:t>
            </a:r>
            <a:r>
              <a:rPr lang="it-CH" sz="3500" b="1" dirty="0" smtClean="0"/>
              <a:t>Risorsa è una qualsiasi cosa che serva a sostenere la salute e l‘equilibrio</a:t>
            </a:r>
          </a:p>
          <a:p>
            <a:pPr>
              <a:buNone/>
            </a:pPr>
            <a:r>
              <a:rPr lang="it-CH" sz="3000" dirty="0" smtClean="0"/>
              <a:t>Le risorse:</a:t>
            </a:r>
          </a:p>
          <a:p>
            <a:pPr>
              <a:buFont typeface="Wingdings" pitchFamily="2" charset="2"/>
              <a:buChar char="Ø"/>
            </a:pPr>
            <a:r>
              <a:rPr lang="it-CH" sz="3000" dirty="0" smtClean="0"/>
              <a:t>creano reazioni fisiologiche piacevoli nel corpo,</a:t>
            </a:r>
          </a:p>
          <a:p>
            <a:pPr>
              <a:buFont typeface="Wingdings" pitchFamily="2" charset="2"/>
              <a:buChar char="Ø"/>
            </a:pPr>
            <a:r>
              <a:rPr lang="it-CH" sz="3000" dirty="0" smtClean="0"/>
              <a:t>ci aiutano ad essere presenti e </a:t>
            </a:r>
            <a:r>
              <a:rPr lang="it-CH" sz="3000" b="1" dirty="0" smtClean="0"/>
              <a:t>concentrati,</a:t>
            </a:r>
          </a:p>
          <a:p>
            <a:pPr>
              <a:buFont typeface="Wingdings" pitchFamily="2" charset="2"/>
              <a:buChar char="Ø"/>
            </a:pPr>
            <a:r>
              <a:rPr lang="it-CH" sz="3000" dirty="0" smtClean="0"/>
              <a:t>p</a:t>
            </a:r>
            <a:r>
              <a:rPr lang="it-CH" sz="3000" dirty="0" smtClean="0"/>
              <a:t>ossono essere, ad esempio, una bella esperienza</a:t>
            </a:r>
            <a:r>
              <a:rPr lang="it-CH" sz="3000" dirty="0" smtClean="0"/>
              <a:t>, un </a:t>
            </a:r>
            <a:r>
              <a:rPr lang="it-CH" sz="3000" dirty="0" smtClean="0"/>
              <a:t>luogo dove ci si ricarica,  la famiglia, la casa, una musica speciale, l’attività sportiva, un’amicizia, ecc</a:t>
            </a:r>
            <a:r>
              <a:rPr lang="it-CH" sz="3000" dirty="0" smtClean="0"/>
              <a:t>. </a:t>
            </a:r>
            <a:r>
              <a:rPr lang="it-CH" sz="3000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it-CH" sz="3000" dirty="0" smtClean="0"/>
              <a:t>possono essere un sostegno o un aiuto. </a:t>
            </a:r>
            <a:endParaRPr lang="it-CH" sz="3000" dirty="0" smtClean="0"/>
          </a:p>
          <a:p>
            <a:pPr>
              <a:buFont typeface="Wingdings" pitchFamily="2" charset="2"/>
              <a:buChar char="Ø"/>
            </a:pPr>
            <a:endParaRPr lang="it-CH" sz="3000" dirty="0" smtClean="0"/>
          </a:p>
          <a:p>
            <a:pPr>
              <a:buNone/>
            </a:pPr>
            <a:endParaRPr lang="it-CH" sz="3000" dirty="0" smtClean="0"/>
          </a:p>
          <a:p>
            <a:pPr>
              <a:buFont typeface="Wingdings" pitchFamily="2" charset="2"/>
              <a:buChar char="Ø"/>
            </a:pPr>
            <a:endParaRPr lang="it-CH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CH" sz="4000" dirty="0" smtClean="0">
                <a:solidFill>
                  <a:srgbClr val="0070C0"/>
                </a:solidFill>
              </a:rPr>
              <a:t>ESEMPI </a:t>
            </a:r>
            <a:r>
              <a:rPr lang="it-CH" sz="4000" dirty="0" err="1" smtClean="0">
                <a:solidFill>
                  <a:srgbClr val="0070C0"/>
                </a:solidFill>
              </a:rPr>
              <a:t>DI</a:t>
            </a:r>
            <a:r>
              <a:rPr lang="it-CH" sz="4000" dirty="0" smtClean="0">
                <a:solidFill>
                  <a:srgbClr val="0070C0"/>
                </a:solidFill>
              </a:rPr>
              <a:t> RISORSE</a:t>
            </a:r>
            <a:endParaRPr lang="it-CH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it-CH" dirty="0" smtClean="0"/>
              <a:t>Possono essere fisiche , emotive, mentali, spirituali, ambientali.</a:t>
            </a:r>
          </a:p>
          <a:p>
            <a:pPr>
              <a:buFont typeface="Wingdings" pitchFamily="2" charset="2"/>
              <a:buChar char="Ø"/>
            </a:pPr>
            <a:r>
              <a:rPr lang="it-CH" dirty="0" smtClean="0"/>
              <a:t>Possono essere interne, ad esempio: sensazione piacevole nel corpo, una buona memoria, la fiducia in se stessi, l’autostima, ecc.</a:t>
            </a:r>
          </a:p>
          <a:p>
            <a:pPr>
              <a:buFont typeface="Wingdings" pitchFamily="2" charset="2"/>
              <a:buChar char="Ø"/>
            </a:pPr>
            <a:r>
              <a:rPr lang="it-CH" dirty="0" smtClean="0"/>
              <a:t>Possono portarci ad un rilassamento profondo.</a:t>
            </a:r>
          </a:p>
          <a:p>
            <a:pPr>
              <a:buFont typeface="Wingdings" pitchFamily="2" charset="2"/>
              <a:buChar char="Ø"/>
            </a:pPr>
            <a:endParaRPr lang="it-CH" dirty="0" smtClean="0"/>
          </a:p>
          <a:p>
            <a:pPr>
              <a:buFont typeface="Wingdings" pitchFamily="2" charset="2"/>
              <a:buChar char="Ø"/>
            </a:pPr>
            <a:endParaRPr lang="it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 smtClean="0">
                <a:solidFill>
                  <a:srgbClr val="0070C0"/>
                </a:solidFill>
              </a:rPr>
              <a:t>ESPERIENZE DELLE </a:t>
            </a:r>
            <a:r>
              <a:rPr lang="it-CH" dirty="0" smtClean="0">
                <a:solidFill>
                  <a:srgbClr val="FF0000"/>
                </a:solidFill>
              </a:rPr>
              <a:t>“RISORSE”</a:t>
            </a:r>
            <a:endParaRPr lang="it-CH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it-CH" sz="3000" dirty="0" smtClean="0"/>
              <a:t>Pensate e  </a:t>
            </a:r>
            <a:r>
              <a:rPr lang="it-CH" sz="3000" dirty="0" smtClean="0"/>
              <a:t>immaginate qualcosa di </a:t>
            </a:r>
            <a:r>
              <a:rPr lang="it-CH" sz="3000" dirty="0" smtClean="0"/>
              <a:t>bello, </a:t>
            </a:r>
            <a:r>
              <a:rPr lang="it-CH" sz="3000" dirty="0" smtClean="0"/>
              <a:t>poi ascoltate cosa </a:t>
            </a:r>
            <a:r>
              <a:rPr lang="it-CH" sz="3000" dirty="0" smtClean="0"/>
              <a:t>succede, come percepite il </a:t>
            </a:r>
            <a:r>
              <a:rPr lang="it-CH" sz="3000" dirty="0" smtClean="0"/>
              <a:t>vostro </a:t>
            </a:r>
            <a:r>
              <a:rPr lang="it-CH" sz="3000" dirty="0" smtClean="0"/>
              <a:t>corpo? Provate una sensazione piacevole nel corpo? E’ rilassato, è caldo, pesante, aperto, c’è un formicolio nelle mani, sentite le gambe ben radicate e forti, </a:t>
            </a:r>
            <a:r>
              <a:rPr lang="it-CH" sz="3000" dirty="0" err="1" smtClean="0"/>
              <a:t>ecc…</a:t>
            </a:r>
            <a:r>
              <a:rPr lang="it-CH" sz="3000" dirty="0" smtClean="0"/>
              <a:t>.Rimanete quindi qualche minuti in ascolto e poi </a:t>
            </a:r>
            <a:r>
              <a:rPr lang="it-CH" sz="3000" b="1" dirty="0" smtClean="0"/>
              <a:t>cominciate a studiare o iniziate a leggere il test.</a:t>
            </a:r>
          </a:p>
          <a:p>
            <a:endParaRPr lang="it-CH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 smtClean="0">
                <a:solidFill>
                  <a:srgbClr val="0070C0"/>
                </a:solidFill>
              </a:rPr>
              <a:t>ESPERIENZE DELLE </a:t>
            </a:r>
            <a:r>
              <a:rPr lang="it-CH" dirty="0" smtClean="0">
                <a:solidFill>
                  <a:srgbClr val="FF0000"/>
                </a:solidFill>
              </a:rPr>
              <a:t>“RISORSE”</a:t>
            </a:r>
            <a:endParaRPr lang="it-CH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None/>
            </a:pPr>
            <a:r>
              <a:rPr lang="it-CH" dirty="0" smtClean="0"/>
              <a:t>2.    </a:t>
            </a:r>
            <a:r>
              <a:rPr lang="it-CH" sz="4300" dirty="0" smtClean="0"/>
              <a:t>L’esercizio </a:t>
            </a:r>
            <a:r>
              <a:rPr lang="it-CH" sz="4300" dirty="0" smtClean="0"/>
              <a:t>seguente lo potete utilizzare </a:t>
            </a:r>
            <a:r>
              <a:rPr lang="it-CH" sz="4300" dirty="0" smtClean="0"/>
              <a:t>alcuni giorni </a:t>
            </a:r>
            <a:r>
              <a:rPr lang="it-CH" sz="4300" dirty="0" smtClean="0"/>
              <a:t>prima dei test o </a:t>
            </a:r>
            <a:r>
              <a:rPr lang="it-CH" sz="4300" dirty="0" smtClean="0"/>
              <a:t>in altre </a:t>
            </a:r>
            <a:r>
              <a:rPr lang="it-CH" sz="4300" dirty="0" smtClean="0"/>
              <a:t>situazioni impegnative ( gara, concerto,…). Questo esercizio viene chiamato “qua e la”: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it-CH" sz="4300" dirty="0" smtClean="0"/>
              <a:t>a) tornate all’esercizio </a:t>
            </a:r>
            <a:r>
              <a:rPr lang="it-CH" sz="4300" dirty="0" err="1" smtClean="0"/>
              <a:t>nr</a:t>
            </a:r>
            <a:r>
              <a:rPr lang="it-CH" sz="4300" dirty="0" smtClean="0"/>
              <a:t>. 1 (descritto </a:t>
            </a:r>
            <a:r>
              <a:rPr lang="it-CH" sz="4300" dirty="0" smtClean="0"/>
              <a:t>prima),</a:t>
            </a:r>
            <a:endParaRPr lang="it-CH" sz="4300" dirty="0" smtClean="0"/>
          </a:p>
          <a:p>
            <a:pPr>
              <a:buFont typeface="Wingdings" pitchFamily="2" charset="2"/>
              <a:buChar char="Ø"/>
            </a:pPr>
            <a:r>
              <a:rPr lang="it-CH" sz="4300" dirty="0" smtClean="0"/>
              <a:t>  b) </a:t>
            </a:r>
            <a:r>
              <a:rPr lang="it-CH" sz="4300" dirty="0" smtClean="0"/>
              <a:t>fate un passo in avanti, indietro o laterale: pensate        	al test o altro, “ascoltate</a:t>
            </a:r>
            <a:r>
              <a:rPr lang="it-CH" sz="4300" dirty="0" smtClean="0"/>
              <a:t>” la storia del vostro </a:t>
            </a:r>
            <a:r>
              <a:rPr lang="it-CH" sz="4300" dirty="0" smtClean="0"/>
              <a:t>corpo 	e dategli lo spazio per potersi esprimere,</a:t>
            </a:r>
            <a:endParaRPr lang="it-CH" sz="4300" dirty="0" smtClean="0"/>
          </a:p>
          <a:p>
            <a:pPr>
              <a:buFont typeface="Wingdings" pitchFamily="2" charset="2"/>
              <a:buChar char="Ø"/>
            </a:pPr>
            <a:r>
              <a:rPr lang="it-CH" sz="4300" dirty="0" smtClean="0"/>
              <a:t> </a:t>
            </a:r>
            <a:r>
              <a:rPr lang="it-CH" sz="4300" dirty="0" smtClean="0"/>
              <a:t> c</a:t>
            </a:r>
            <a:r>
              <a:rPr lang="it-CH" sz="4300" dirty="0" smtClean="0"/>
              <a:t>) ritornate alla fase a) per recuperare forze e </a:t>
            </a:r>
            <a:r>
              <a:rPr lang="it-CH" sz="4300" dirty="0" smtClean="0"/>
              <a:t>energie,</a:t>
            </a:r>
            <a:endParaRPr lang="it-CH" sz="4300" dirty="0" smtClean="0"/>
          </a:p>
          <a:p>
            <a:pPr>
              <a:buFont typeface="Wingdings" pitchFamily="2" charset="2"/>
              <a:buChar char="Ø"/>
            </a:pPr>
            <a:r>
              <a:rPr lang="it-CH" sz="4300" dirty="0" smtClean="0"/>
              <a:t> </a:t>
            </a:r>
            <a:r>
              <a:rPr lang="it-CH" sz="4300" dirty="0" smtClean="0"/>
              <a:t> d) continuate </a:t>
            </a:r>
            <a:r>
              <a:rPr lang="it-CH" sz="4300" dirty="0" smtClean="0"/>
              <a:t>a passare da b) ad a) fino a quando il </a:t>
            </a:r>
            <a:r>
              <a:rPr lang="it-CH" sz="4300" dirty="0" smtClean="0"/>
              <a:t> 	vostro corpo, pensando al test o altro, trasmette 	una 	sensazione piacevole.  </a:t>
            </a:r>
          </a:p>
          <a:p>
            <a:pPr>
              <a:buNone/>
            </a:pPr>
            <a:r>
              <a:rPr lang="it-CH" sz="3500" dirty="0" smtClean="0"/>
              <a:t>	</a:t>
            </a:r>
            <a:r>
              <a:rPr lang="it-CH" sz="3500" dirty="0" smtClean="0"/>
              <a:t>					BUON DIVERTIMENTO</a:t>
            </a:r>
            <a:endParaRPr lang="it-CH" sz="3500" dirty="0" smtClean="0"/>
          </a:p>
          <a:p>
            <a:endParaRPr lang="it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 smtClean="0">
                <a:solidFill>
                  <a:srgbClr val="0070C0"/>
                </a:solidFill>
              </a:rPr>
              <a:t>CONCLUSIONI</a:t>
            </a:r>
            <a:endParaRPr lang="it-CH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it-CH" dirty="0" smtClean="0"/>
              <a:t>Spero che questa presentazione possa completare e riassumere  le informazioni che vi ho trasmesso.</a:t>
            </a:r>
          </a:p>
          <a:p>
            <a:pPr>
              <a:buFont typeface="Wingdings" pitchFamily="2" charset="2"/>
              <a:buChar char="Ø"/>
            </a:pPr>
            <a:r>
              <a:rPr lang="it-CH" dirty="0" smtClean="0"/>
              <a:t>Ricordatevi che più vi allenate più otterrete dei risultati.</a:t>
            </a:r>
          </a:p>
          <a:p>
            <a:pPr>
              <a:buFont typeface="Wingdings" pitchFamily="2" charset="2"/>
              <a:buChar char="Ø"/>
            </a:pPr>
            <a:r>
              <a:rPr lang="it-CH" dirty="0" smtClean="0"/>
              <a:t> Cercate su internet i filmati inerenti al tema e condivideteli con i compagni. </a:t>
            </a:r>
          </a:p>
          <a:p>
            <a:pPr>
              <a:buFont typeface="Wingdings" pitchFamily="2" charset="2"/>
              <a:buChar char="Ø"/>
            </a:pPr>
            <a:r>
              <a:rPr lang="it-CH" dirty="0" smtClean="0"/>
              <a:t>Sono a vostra disposizione per ulteriori chiarimenti.</a:t>
            </a:r>
          </a:p>
          <a:p>
            <a:pPr>
              <a:buFont typeface="Wingdings" pitchFamily="2" charset="2"/>
              <a:buChar char="Ø"/>
            </a:pPr>
            <a:r>
              <a:rPr lang="it-CH" dirty="0" smtClean="0"/>
              <a:t>Vi invito ad inviarmi le vostre esperienze e osservazioni:  </a:t>
            </a:r>
            <a:r>
              <a:rPr lang="it-CH" dirty="0" smtClean="0">
                <a:hlinkClick r:id="rId2"/>
              </a:rPr>
              <a:t>carlotta.vannini@edu.ti.ch</a:t>
            </a:r>
            <a:r>
              <a:rPr lang="it-CH" dirty="0" smtClean="0"/>
              <a:t> </a:t>
            </a:r>
          </a:p>
          <a:p>
            <a:endParaRPr lang="it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CH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DIARIO E OSSERVAZIONI</a:t>
            </a:r>
            <a:endParaRPr lang="it-CH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it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253</Words>
  <Application>Microsoft Office PowerPoint</Application>
  <PresentationFormat>Presentazione su schermo (4:3)</PresentationFormat>
  <Paragraphs>29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Tema di Office</vt:lpstr>
      <vt:lpstr>RISORSE</vt:lpstr>
      <vt:lpstr>DEFINIZIONE, ESEMPI DI RISORSE</vt:lpstr>
      <vt:lpstr>ESEMPI DI RISORSE</vt:lpstr>
      <vt:lpstr>ESPERIENZE DELLE “RISORSE”</vt:lpstr>
      <vt:lpstr>ESPERIENZE DELLE “RISORSE”</vt:lpstr>
      <vt:lpstr>CONCLUSIONI</vt:lpstr>
      <vt:lpstr>DIARIO E OSSERVAZIONI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risorse</dc:title>
  <dc:creator>maurizio</dc:creator>
  <cp:lastModifiedBy>maurizio</cp:lastModifiedBy>
  <cp:revision>25</cp:revision>
  <dcterms:created xsi:type="dcterms:W3CDTF">2016-11-28T09:58:54Z</dcterms:created>
  <dcterms:modified xsi:type="dcterms:W3CDTF">2016-11-28T21:11:53Z</dcterms:modified>
</cp:coreProperties>
</file>