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handoutMasterIdLst>
    <p:handoutMasterId r:id="rId82"/>
  </p:handoutMasterIdLst>
  <p:sldIdLst>
    <p:sldId id="256" r:id="rId2"/>
    <p:sldId id="483" r:id="rId3"/>
    <p:sldId id="306" r:id="rId4"/>
    <p:sldId id="373" r:id="rId5"/>
    <p:sldId id="319" r:id="rId6"/>
    <p:sldId id="313" r:id="rId7"/>
    <p:sldId id="267" r:id="rId8"/>
    <p:sldId id="473" r:id="rId9"/>
    <p:sldId id="259" r:id="rId10"/>
    <p:sldId id="474" r:id="rId11"/>
    <p:sldId id="478" r:id="rId12"/>
    <p:sldId id="261" r:id="rId13"/>
    <p:sldId id="322" r:id="rId14"/>
    <p:sldId id="352" r:id="rId15"/>
    <p:sldId id="476" r:id="rId16"/>
    <p:sldId id="327" r:id="rId17"/>
    <p:sldId id="330" r:id="rId18"/>
    <p:sldId id="479" r:id="rId19"/>
    <p:sldId id="355" r:id="rId20"/>
    <p:sldId id="335" r:id="rId21"/>
    <p:sldId id="294" r:id="rId22"/>
    <p:sldId id="304" r:id="rId23"/>
    <p:sldId id="292" r:id="rId24"/>
    <p:sldId id="260" r:id="rId25"/>
    <p:sldId id="295" r:id="rId26"/>
    <p:sldId id="303" r:id="rId27"/>
    <p:sldId id="312" r:id="rId28"/>
    <p:sldId id="481" r:id="rId29"/>
    <p:sldId id="422" r:id="rId30"/>
    <p:sldId id="263" r:id="rId31"/>
    <p:sldId id="378" r:id="rId32"/>
    <p:sldId id="379" r:id="rId33"/>
    <p:sldId id="424" r:id="rId34"/>
    <p:sldId id="377" r:id="rId35"/>
    <p:sldId id="264" r:id="rId36"/>
    <p:sldId id="376" r:id="rId37"/>
    <p:sldId id="353" r:id="rId38"/>
    <p:sldId id="296" r:id="rId39"/>
    <p:sldId id="488" r:id="rId40"/>
    <p:sldId id="316" r:id="rId41"/>
    <p:sldId id="272" r:id="rId42"/>
    <p:sldId id="391" r:id="rId43"/>
    <p:sldId id="425" r:id="rId44"/>
    <p:sldId id="321" r:id="rId45"/>
    <p:sldId id="277" r:id="rId46"/>
    <p:sldId id="392" r:id="rId47"/>
    <p:sldId id="426" r:id="rId48"/>
    <p:sldId id="320" r:id="rId49"/>
    <p:sldId id="399" r:id="rId50"/>
    <p:sldId id="390" r:id="rId51"/>
    <p:sldId id="395" r:id="rId52"/>
    <p:sldId id="462" r:id="rId53"/>
    <p:sldId id="398" r:id="rId54"/>
    <p:sldId id="360" r:id="rId55"/>
    <p:sldId id="489" r:id="rId56"/>
    <p:sldId id="463" r:id="rId57"/>
    <p:sldId id="363" r:id="rId58"/>
    <p:sldId id="364" r:id="rId59"/>
    <p:sldId id="367" r:id="rId60"/>
    <p:sldId id="403" r:id="rId61"/>
    <p:sldId id="406" r:id="rId62"/>
    <p:sldId id="409" r:id="rId63"/>
    <p:sldId id="332" r:id="rId64"/>
    <p:sldId id="348" r:id="rId65"/>
    <p:sldId id="436" r:id="rId66"/>
    <p:sldId id="441" r:id="rId67"/>
    <p:sldId id="439" r:id="rId68"/>
    <p:sldId id="445" r:id="rId69"/>
    <p:sldId id="447" r:id="rId70"/>
    <p:sldId id="448" r:id="rId71"/>
    <p:sldId id="342" r:id="rId72"/>
    <p:sldId id="339" r:id="rId73"/>
    <p:sldId id="435" r:id="rId74"/>
    <p:sldId id="287" r:id="rId75"/>
    <p:sldId id="302" r:id="rId76"/>
    <p:sldId id="341" r:id="rId77"/>
    <p:sldId id="288" r:id="rId78"/>
    <p:sldId id="345" r:id="rId79"/>
    <p:sldId id="340" r:id="rId80"/>
  </p:sldIdLst>
  <p:sldSz cx="9144000" cy="6858000" type="screen4x3"/>
  <p:notesSz cx="6797675" cy="9874250"/>
  <p:defaultTextStyle>
    <a:defPPr>
      <a:defRPr lang="it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421861-C005-4F7D-A125-CAD84635E053}" v="863" dt="2019-06-04T07:01:20.80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Stile con tema 1 - Color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60"/>
  </p:normalViewPr>
  <p:slideViewPr>
    <p:cSldViewPr>
      <p:cViewPr varScale="1">
        <p:scale>
          <a:sx n="103" d="100"/>
          <a:sy n="103" d="100"/>
        </p:scale>
        <p:origin x="-1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138" Type="http://schemas.microsoft.com/office/2015/10/relationships/revisionInfo" Target="revisionInfo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39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 Briccola" userId="54f445019e419db0" providerId="LiveId" clId="{98421861-C005-4F7D-A125-CAD84635E053}"/>
    <pc:docChg chg="undo redo custSel addSld delSld modSld sldOrd">
      <pc:chgData name="Marco Briccola" userId="54f445019e419db0" providerId="LiveId" clId="{98421861-C005-4F7D-A125-CAD84635E053}" dt="2019-06-04T07:01:18.962" v="1656" actId="20578"/>
      <pc:docMkLst>
        <pc:docMk/>
      </pc:docMkLst>
      <pc:sldChg chg="add">
        <pc:chgData name="Marco Briccola" userId="54f445019e419db0" providerId="LiveId" clId="{98421861-C005-4F7D-A125-CAD84635E053}" dt="2019-06-03T08:29:33.803" v="202"/>
        <pc:sldMkLst>
          <pc:docMk/>
          <pc:sldMk cId="3500180128" sldId="257"/>
        </pc:sldMkLst>
      </pc:sldChg>
      <pc:sldChg chg="del ord">
        <pc:chgData name="Marco Briccola" userId="54f445019e419db0" providerId="LiveId" clId="{98421861-C005-4F7D-A125-CAD84635E053}" dt="2019-06-03T07:51:40.198" v="196" actId="2696"/>
        <pc:sldMkLst>
          <pc:docMk/>
          <pc:sldMk cId="0" sldId="258"/>
        </pc:sldMkLst>
      </pc:sldChg>
      <pc:sldChg chg="add ord">
        <pc:chgData name="Marco Briccola" userId="54f445019e419db0" providerId="LiveId" clId="{98421861-C005-4F7D-A125-CAD84635E053}" dt="2019-06-03T07:39:56.929" v="102"/>
        <pc:sldMkLst>
          <pc:docMk/>
          <pc:sldMk cId="3166467395" sldId="259"/>
        </pc:sldMkLst>
      </pc:sldChg>
      <pc:sldChg chg="modSp">
        <pc:chgData name="Marco Briccola" userId="54f445019e419db0" providerId="LiveId" clId="{98421861-C005-4F7D-A125-CAD84635E053}" dt="2019-06-03T08:31:51.265" v="218" actId="1076"/>
        <pc:sldMkLst>
          <pc:docMk/>
          <pc:sldMk cId="0" sldId="260"/>
        </pc:sldMkLst>
        <pc:picChg chg="mod">
          <ac:chgData name="Marco Briccola" userId="54f445019e419db0" providerId="LiveId" clId="{98421861-C005-4F7D-A125-CAD84635E053}" dt="2019-06-03T08:31:51.265" v="218" actId="1076"/>
          <ac:picMkLst>
            <pc:docMk/>
            <pc:sldMk cId="0" sldId="260"/>
            <ac:picMk id="3074" creationId="{00000000-0000-0000-0000-000000000000}"/>
          </ac:picMkLst>
        </pc:picChg>
      </pc:sldChg>
      <pc:sldChg chg="add">
        <pc:chgData name="Marco Briccola" userId="54f445019e419db0" providerId="LiveId" clId="{98421861-C005-4F7D-A125-CAD84635E053}" dt="2019-06-03T07:34:08.847" v="0"/>
        <pc:sldMkLst>
          <pc:docMk/>
          <pc:sldMk cId="2754924724" sldId="261"/>
        </pc:sldMkLst>
      </pc:sldChg>
      <pc:sldChg chg="del">
        <pc:chgData name="Marco Briccola" userId="54f445019e419db0" providerId="LiveId" clId="{98421861-C005-4F7D-A125-CAD84635E053}" dt="2019-06-03T08:32:27.629" v="219" actId="2696"/>
        <pc:sldMkLst>
          <pc:docMk/>
          <pc:sldMk cId="0" sldId="262"/>
        </pc:sldMkLst>
      </pc:sldChg>
      <pc:sldChg chg="modSp ord">
        <pc:chgData name="Marco Briccola" userId="54f445019e419db0" providerId="LiveId" clId="{98421861-C005-4F7D-A125-CAD84635E053}" dt="2019-06-03T19:49:27.631" v="1169" actId="27636"/>
        <pc:sldMkLst>
          <pc:docMk/>
          <pc:sldMk cId="0" sldId="263"/>
        </pc:sldMkLst>
        <pc:spChg chg="mod">
          <ac:chgData name="Marco Briccola" userId="54f445019e419db0" providerId="LiveId" clId="{98421861-C005-4F7D-A125-CAD84635E053}" dt="2019-06-03T19:49:27.631" v="1169" actId="27636"/>
          <ac:spMkLst>
            <pc:docMk/>
            <pc:sldMk cId="0" sldId="263"/>
            <ac:spMk id="2" creationId="{00000000-0000-0000-0000-000000000000}"/>
          </ac:spMkLst>
        </pc:spChg>
      </pc:sldChg>
      <pc:sldChg chg="ord">
        <pc:chgData name="Marco Briccola" userId="54f445019e419db0" providerId="LiveId" clId="{98421861-C005-4F7D-A125-CAD84635E053}" dt="2019-06-03T08:36:19.449" v="223"/>
        <pc:sldMkLst>
          <pc:docMk/>
          <pc:sldMk cId="0" sldId="264"/>
        </pc:sldMkLst>
      </pc:sldChg>
      <pc:sldChg chg="add">
        <pc:chgData name="Marco Briccola" userId="54f445019e419db0" providerId="LiveId" clId="{98421861-C005-4F7D-A125-CAD84635E053}" dt="2019-06-03T07:34:08.847" v="0"/>
        <pc:sldMkLst>
          <pc:docMk/>
          <pc:sldMk cId="1808940241" sldId="267"/>
        </pc:sldMkLst>
      </pc:sldChg>
      <pc:sldChg chg="del">
        <pc:chgData name="Marco Briccola" userId="54f445019e419db0" providerId="LiveId" clId="{98421861-C005-4F7D-A125-CAD84635E053}" dt="2019-06-03T19:46:58.813" v="1126" actId="2696"/>
        <pc:sldMkLst>
          <pc:docMk/>
          <pc:sldMk cId="0" sldId="268"/>
        </pc:sldMkLst>
      </pc:sldChg>
      <pc:sldChg chg="add del">
        <pc:chgData name="Marco Briccola" userId="54f445019e419db0" providerId="LiveId" clId="{98421861-C005-4F7D-A125-CAD84635E053}" dt="2019-06-03T07:40:11.909" v="103" actId="2696"/>
        <pc:sldMkLst>
          <pc:docMk/>
          <pc:sldMk cId="2864632881" sldId="269"/>
        </pc:sldMkLst>
      </pc:sldChg>
      <pc:sldChg chg="del">
        <pc:chgData name="Marco Briccola" userId="54f445019e419db0" providerId="LiveId" clId="{98421861-C005-4F7D-A125-CAD84635E053}" dt="2019-06-04T07:00:34.316" v="1653" actId="2696"/>
        <pc:sldMkLst>
          <pc:docMk/>
          <pc:sldMk cId="0" sldId="278"/>
        </pc:sldMkLst>
      </pc:sldChg>
      <pc:sldChg chg="add">
        <pc:chgData name="Marco Briccola" userId="54f445019e419db0" providerId="LiveId" clId="{98421861-C005-4F7D-A125-CAD84635E053}" dt="2019-06-04T07:00:37.925" v="1654"/>
        <pc:sldMkLst>
          <pc:docMk/>
          <pc:sldMk cId="1119465984" sldId="278"/>
        </pc:sldMkLst>
      </pc:sldChg>
      <pc:sldChg chg="del">
        <pc:chgData name="Marco Briccola" userId="54f445019e419db0" providerId="LiveId" clId="{98421861-C005-4F7D-A125-CAD84635E053}" dt="2019-06-04T07:00:54.343" v="1655" actId="2696"/>
        <pc:sldMkLst>
          <pc:docMk/>
          <pc:sldMk cId="0" sldId="280"/>
        </pc:sldMkLst>
      </pc:sldChg>
      <pc:sldChg chg="addSp modSp">
        <pc:chgData name="Marco Briccola" userId="54f445019e419db0" providerId="LiveId" clId="{98421861-C005-4F7D-A125-CAD84635E053}" dt="2019-06-03T19:41:04.682" v="1064" actId="20577"/>
        <pc:sldMkLst>
          <pc:docMk/>
          <pc:sldMk cId="0" sldId="294"/>
        </pc:sldMkLst>
        <pc:spChg chg="mod">
          <ac:chgData name="Marco Briccola" userId="54f445019e419db0" providerId="LiveId" clId="{98421861-C005-4F7D-A125-CAD84635E053}" dt="2019-06-03T08:31:16.912" v="216" actId="20577"/>
          <ac:spMkLst>
            <pc:docMk/>
            <pc:sldMk cId="0" sldId="294"/>
            <ac:spMk id="2" creationId="{00000000-0000-0000-0000-000000000000}"/>
          </ac:spMkLst>
        </pc:spChg>
        <pc:spChg chg="add mod">
          <ac:chgData name="Marco Briccola" userId="54f445019e419db0" providerId="LiveId" clId="{98421861-C005-4F7D-A125-CAD84635E053}" dt="2019-06-03T19:41:04.682" v="1064" actId="20577"/>
          <ac:spMkLst>
            <pc:docMk/>
            <pc:sldMk cId="0" sldId="294"/>
            <ac:spMk id="3" creationId="{007F1DFE-A5F6-40CF-AD9A-8A170D6DA4F0}"/>
          </ac:spMkLst>
        </pc:spChg>
      </pc:sldChg>
      <pc:sldChg chg="addSp delSp modSp modAnim">
        <pc:chgData name="Marco Briccola" userId="54f445019e419db0" providerId="LiveId" clId="{98421861-C005-4F7D-A125-CAD84635E053}" dt="2019-06-03T19:42:05.225" v="1069"/>
        <pc:sldMkLst>
          <pc:docMk/>
          <pc:sldMk cId="3229733406" sldId="306"/>
        </pc:sldMkLst>
        <pc:spChg chg="del">
          <ac:chgData name="Marco Briccola" userId="54f445019e419db0" providerId="LiveId" clId="{98421861-C005-4F7D-A125-CAD84635E053}" dt="2019-06-03T19:38:03.805" v="934"/>
          <ac:spMkLst>
            <pc:docMk/>
            <pc:sldMk cId="3229733406" sldId="306"/>
            <ac:spMk id="2" creationId="{00000000-0000-0000-0000-000000000000}"/>
          </ac:spMkLst>
        </pc:spChg>
        <pc:spChg chg="del mod">
          <ac:chgData name="Marco Briccola" userId="54f445019e419db0" providerId="LiveId" clId="{98421861-C005-4F7D-A125-CAD84635E053}" dt="2019-06-03T19:39:12.739" v="995" actId="478"/>
          <ac:spMkLst>
            <pc:docMk/>
            <pc:sldMk cId="3229733406" sldId="306"/>
            <ac:spMk id="3" creationId="{00000000-0000-0000-0000-000000000000}"/>
          </ac:spMkLst>
        </pc:spChg>
        <pc:spChg chg="add mod">
          <ac:chgData name="Marco Briccola" userId="54f445019e419db0" providerId="LiveId" clId="{98421861-C005-4F7D-A125-CAD84635E053}" dt="2019-06-03T19:40:05.736" v="996" actId="207"/>
          <ac:spMkLst>
            <pc:docMk/>
            <pc:sldMk cId="3229733406" sldId="306"/>
            <ac:spMk id="5" creationId="{3C3398F0-5631-4307-ACBA-96FCA8261898}"/>
          </ac:spMkLst>
        </pc:spChg>
        <pc:picChg chg="mod">
          <ac:chgData name="Marco Briccola" userId="54f445019e419db0" providerId="LiveId" clId="{98421861-C005-4F7D-A125-CAD84635E053}" dt="2019-06-03T19:42:01.835" v="1068" actId="1076"/>
          <ac:picMkLst>
            <pc:docMk/>
            <pc:sldMk cId="3229733406" sldId="306"/>
            <ac:picMk id="5122" creationId="{00000000-0000-0000-0000-000000000000}"/>
          </ac:picMkLst>
        </pc:picChg>
      </pc:sldChg>
      <pc:sldChg chg="del">
        <pc:chgData name="Marco Briccola" userId="54f445019e419db0" providerId="LiveId" clId="{98421861-C005-4F7D-A125-CAD84635E053}" dt="2019-06-03T07:48:51.602" v="113" actId="2696"/>
        <pc:sldMkLst>
          <pc:docMk/>
          <pc:sldMk cId="1788426615" sldId="307"/>
        </pc:sldMkLst>
      </pc:sldChg>
      <pc:sldChg chg="modSp modAnim">
        <pc:chgData name="Marco Briccola" userId="54f445019e419db0" providerId="LiveId" clId="{98421861-C005-4F7D-A125-CAD84635E053}" dt="2019-06-03T19:41:28.208" v="1066" actId="20577"/>
        <pc:sldMkLst>
          <pc:docMk/>
          <pc:sldMk cId="2968369979" sldId="312"/>
        </pc:sldMkLst>
        <pc:spChg chg="mod">
          <ac:chgData name="Marco Briccola" userId="54f445019e419db0" providerId="LiveId" clId="{98421861-C005-4F7D-A125-CAD84635E053}" dt="2019-06-03T19:41:21.209" v="1065" actId="207"/>
          <ac:spMkLst>
            <pc:docMk/>
            <pc:sldMk cId="2968369979" sldId="312"/>
            <ac:spMk id="2" creationId="{00000000-0000-0000-0000-000000000000}"/>
          </ac:spMkLst>
        </pc:spChg>
        <pc:spChg chg="mod">
          <ac:chgData name="Marco Briccola" userId="54f445019e419db0" providerId="LiveId" clId="{98421861-C005-4F7D-A125-CAD84635E053}" dt="2019-06-03T19:41:28.208" v="1066" actId="20577"/>
          <ac:spMkLst>
            <pc:docMk/>
            <pc:sldMk cId="2968369979" sldId="312"/>
            <ac:spMk id="3" creationId="{00000000-0000-0000-0000-000000000000}"/>
          </ac:spMkLst>
        </pc:spChg>
        <pc:picChg chg="mod">
          <ac:chgData name="Marco Briccola" userId="54f445019e419db0" providerId="LiveId" clId="{98421861-C005-4F7D-A125-CAD84635E053}" dt="2019-06-03T08:44:43.528" v="576" actId="1076"/>
          <ac:picMkLst>
            <pc:docMk/>
            <pc:sldMk cId="2968369979" sldId="312"/>
            <ac:picMk id="4" creationId="{00000000-0000-0000-0000-000000000000}"/>
          </ac:picMkLst>
        </pc:picChg>
      </pc:sldChg>
      <pc:sldChg chg="modSp add modAnim">
        <pc:chgData name="Marco Briccola" userId="54f445019e419db0" providerId="LiveId" clId="{98421861-C005-4F7D-A125-CAD84635E053}" dt="2019-06-03T07:49:33.108" v="147" actId="20577"/>
        <pc:sldMkLst>
          <pc:docMk/>
          <pc:sldMk cId="4061635666" sldId="313"/>
        </pc:sldMkLst>
        <pc:spChg chg="mod">
          <ac:chgData name="Marco Briccola" userId="54f445019e419db0" providerId="LiveId" clId="{98421861-C005-4F7D-A125-CAD84635E053}" dt="2019-06-03T07:49:33.108" v="147" actId="20577"/>
          <ac:spMkLst>
            <pc:docMk/>
            <pc:sldMk cId="4061635666" sldId="313"/>
            <ac:spMk id="2" creationId="{00000000-0000-0000-0000-000000000000}"/>
          </ac:spMkLst>
        </pc:spChg>
        <pc:spChg chg="mod">
          <ac:chgData name="Marco Briccola" userId="54f445019e419db0" providerId="LiveId" clId="{98421861-C005-4F7D-A125-CAD84635E053}" dt="2019-06-03T07:39:03.626" v="72" actId="27636"/>
          <ac:spMkLst>
            <pc:docMk/>
            <pc:sldMk cId="4061635666" sldId="313"/>
            <ac:spMk id="4" creationId="{00000000-0000-0000-0000-000000000000}"/>
          </ac:spMkLst>
        </pc:spChg>
      </pc:sldChg>
      <pc:sldChg chg="add del">
        <pc:chgData name="Marco Briccola" userId="54f445019e419db0" providerId="LiveId" clId="{98421861-C005-4F7D-A125-CAD84635E053}" dt="2019-06-03T07:45:23.407" v="109" actId="2696"/>
        <pc:sldMkLst>
          <pc:docMk/>
          <pc:sldMk cId="155954761" sldId="315"/>
        </pc:sldMkLst>
      </pc:sldChg>
      <pc:sldChg chg="modSp modAnim">
        <pc:chgData name="Marco Briccola" userId="54f445019e419db0" providerId="LiveId" clId="{98421861-C005-4F7D-A125-CAD84635E053}" dt="2019-06-03T20:15:33.545" v="1180" actId="20577"/>
        <pc:sldMkLst>
          <pc:docMk/>
          <pc:sldMk cId="596611523" sldId="316"/>
        </pc:sldMkLst>
        <pc:spChg chg="mod">
          <ac:chgData name="Marco Briccola" userId="54f445019e419db0" providerId="LiveId" clId="{98421861-C005-4F7D-A125-CAD84635E053}" dt="2019-06-03T20:15:33.545" v="1180" actId="20577"/>
          <ac:spMkLst>
            <pc:docMk/>
            <pc:sldMk cId="596611523" sldId="316"/>
            <ac:spMk id="2" creationId="{00000000-0000-0000-0000-000000000000}"/>
          </ac:spMkLst>
        </pc:spChg>
        <pc:spChg chg="mod">
          <ac:chgData name="Marco Briccola" userId="54f445019e419db0" providerId="LiveId" clId="{98421861-C005-4F7D-A125-CAD84635E053}" dt="2019-06-03T20:15:06.560" v="1179" actId="27636"/>
          <ac:spMkLst>
            <pc:docMk/>
            <pc:sldMk cId="596611523" sldId="316"/>
            <ac:spMk id="3" creationId="{00000000-0000-0000-0000-000000000000}"/>
          </ac:spMkLst>
        </pc:spChg>
      </pc:sldChg>
      <pc:sldChg chg="addSp delSp modSp add">
        <pc:chgData name="Marco Briccola" userId="54f445019e419db0" providerId="LiveId" clId="{98421861-C005-4F7D-A125-CAD84635E053}" dt="2019-06-03T19:40:33.424" v="1018" actId="20577"/>
        <pc:sldMkLst>
          <pc:docMk/>
          <pc:sldMk cId="2625082730" sldId="319"/>
        </pc:sldMkLst>
        <pc:spChg chg="del mod">
          <ac:chgData name="Marco Briccola" userId="54f445019e419db0" providerId="LiveId" clId="{98421861-C005-4F7D-A125-CAD84635E053}" dt="2019-06-03T07:38:14.739" v="40"/>
          <ac:spMkLst>
            <pc:docMk/>
            <pc:sldMk cId="2625082730" sldId="319"/>
            <ac:spMk id="3" creationId="{00000000-0000-0000-0000-000000000000}"/>
          </ac:spMkLst>
        </pc:spChg>
        <pc:spChg chg="add mod">
          <ac:chgData name="Marco Briccola" userId="54f445019e419db0" providerId="LiveId" clId="{98421861-C005-4F7D-A125-CAD84635E053}" dt="2019-06-03T07:42:44.657" v="107" actId="108"/>
          <ac:spMkLst>
            <pc:docMk/>
            <pc:sldMk cId="2625082730" sldId="319"/>
            <ac:spMk id="5" creationId="{CB72A848-F1C2-4586-BBF5-6104D1FAD6AF}"/>
          </ac:spMkLst>
        </pc:spChg>
        <pc:spChg chg="add mod">
          <ac:chgData name="Marco Briccola" userId="54f445019e419db0" providerId="LiveId" clId="{98421861-C005-4F7D-A125-CAD84635E053}" dt="2019-06-03T19:40:33.424" v="1018" actId="20577"/>
          <ac:spMkLst>
            <pc:docMk/>
            <pc:sldMk cId="2625082730" sldId="319"/>
            <ac:spMk id="6" creationId="{2E33612D-E141-4D28-B9A6-956C5E5D5E2C}"/>
          </ac:spMkLst>
        </pc:spChg>
        <pc:picChg chg="mod">
          <ac:chgData name="Marco Briccola" userId="54f445019e419db0" providerId="LiveId" clId="{98421861-C005-4F7D-A125-CAD84635E053}" dt="2019-06-03T07:38:39.566" v="65" actId="1076"/>
          <ac:picMkLst>
            <pc:docMk/>
            <pc:sldMk cId="2625082730" sldId="319"/>
            <ac:picMk id="4" creationId="{00000000-0000-0000-0000-000000000000}"/>
          </ac:picMkLst>
        </pc:picChg>
      </pc:sldChg>
      <pc:sldChg chg="modSp modAnim">
        <pc:chgData name="Marco Briccola" userId="54f445019e419db0" providerId="LiveId" clId="{98421861-C005-4F7D-A125-CAD84635E053}" dt="2019-06-03T20:18:34.534" v="1190" actId="27636"/>
        <pc:sldMkLst>
          <pc:docMk/>
          <pc:sldMk cId="1768057367" sldId="320"/>
        </pc:sldMkLst>
        <pc:spChg chg="mod">
          <ac:chgData name="Marco Briccola" userId="54f445019e419db0" providerId="LiveId" clId="{98421861-C005-4F7D-A125-CAD84635E053}" dt="2019-06-03T20:18:34.534" v="1190" actId="27636"/>
          <ac:spMkLst>
            <pc:docMk/>
            <pc:sldMk cId="1768057367" sldId="320"/>
            <ac:spMk id="3" creationId="{00000000-0000-0000-0000-000000000000}"/>
          </ac:spMkLst>
        </pc:spChg>
      </pc:sldChg>
      <pc:sldChg chg="modSp">
        <pc:chgData name="Marco Briccola" userId="54f445019e419db0" providerId="LiveId" clId="{98421861-C005-4F7D-A125-CAD84635E053}" dt="2019-06-03T20:17:33.939" v="1188" actId="20577"/>
        <pc:sldMkLst>
          <pc:docMk/>
          <pc:sldMk cId="1768057367" sldId="321"/>
        </pc:sldMkLst>
        <pc:spChg chg="mod">
          <ac:chgData name="Marco Briccola" userId="54f445019e419db0" providerId="LiveId" clId="{98421861-C005-4F7D-A125-CAD84635E053}" dt="2019-06-03T20:17:33.939" v="1188" actId="20577"/>
          <ac:spMkLst>
            <pc:docMk/>
            <pc:sldMk cId="1768057367" sldId="321"/>
            <ac:spMk id="2" creationId="{00000000-0000-0000-0000-000000000000}"/>
          </ac:spMkLst>
        </pc:spChg>
      </pc:sldChg>
      <pc:sldChg chg="add">
        <pc:chgData name="Marco Briccola" userId="54f445019e419db0" providerId="LiveId" clId="{98421861-C005-4F7D-A125-CAD84635E053}" dt="2019-06-03T07:34:08.847" v="0"/>
        <pc:sldMkLst>
          <pc:docMk/>
          <pc:sldMk cId="3732547408" sldId="322"/>
        </pc:sldMkLst>
      </pc:sldChg>
      <pc:sldChg chg="modSp add del">
        <pc:chgData name="Marco Briccola" userId="54f445019e419db0" providerId="LiveId" clId="{98421861-C005-4F7D-A125-CAD84635E053}" dt="2019-06-03T07:51:24.801" v="193" actId="122"/>
        <pc:sldMkLst>
          <pc:docMk/>
          <pc:sldMk cId="3530294376" sldId="327"/>
        </pc:sldMkLst>
        <pc:spChg chg="mod">
          <ac:chgData name="Marco Briccola" userId="54f445019e419db0" providerId="LiveId" clId="{98421861-C005-4F7D-A125-CAD84635E053}" dt="2019-06-03T07:51:24.801" v="193" actId="122"/>
          <ac:spMkLst>
            <pc:docMk/>
            <pc:sldMk cId="3530294376" sldId="327"/>
            <ac:spMk id="2" creationId="{00000000-0000-0000-0000-000000000000}"/>
          </ac:spMkLst>
        </pc:spChg>
      </pc:sldChg>
      <pc:sldChg chg="add">
        <pc:chgData name="Marco Briccola" userId="54f445019e419db0" providerId="LiveId" clId="{98421861-C005-4F7D-A125-CAD84635E053}" dt="2019-06-03T07:34:08.847" v="0"/>
        <pc:sldMkLst>
          <pc:docMk/>
          <pc:sldMk cId="2998011864" sldId="329"/>
        </pc:sldMkLst>
      </pc:sldChg>
      <pc:sldChg chg="modSp add del modAnim">
        <pc:chgData name="Marco Briccola" userId="54f445019e419db0" providerId="LiveId" clId="{98421861-C005-4F7D-A125-CAD84635E053}" dt="2019-06-03T19:46:18.063" v="1125" actId="27636"/>
        <pc:sldMkLst>
          <pc:docMk/>
          <pc:sldMk cId="588558381" sldId="330"/>
        </pc:sldMkLst>
        <pc:spChg chg="mod">
          <ac:chgData name="Marco Briccola" userId="54f445019e419db0" providerId="LiveId" clId="{98421861-C005-4F7D-A125-CAD84635E053}" dt="2019-06-03T19:46:18.063" v="1125" actId="27636"/>
          <ac:spMkLst>
            <pc:docMk/>
            <pc:sldMk cId="588558381" sldId="330"/>
            <ac:spMk id="3" creationId="{00000000-0000-0000-0000-000000000000}"/>
          </ac:spMkLst>
        </pc:spChg>
      </pc:sldChg>
      <pc:sldChg chg="modSp">
        <pc:chgData name="Marco Briccola" userId="54f445019e419db0" providerId="LiveId" clId="{98421861-C005-4F7D-A125-CAD84635E053}" dt="2019-06-04T07:01:18.962" v="1656" actId="20578"/>
        <pc:sldMkLst>
          <pc:docMk/>
          <pc:sldMk cId="3088127750" sldId="332"/>
        </pc:sldMkLst>
        <pc:spChg chg="mod">
          <ac:chgData name="Marco Briccola" userId="54f445019e419db0" providerId="LiveId" clId="{98421861-C005-4F7D-A125-CAD84635E053}" dt="2019-06-04T07:01:18.962" v="1656" actId="20578"/>
          <ac:spMkLst>
            <pc:docMk/>
            <pc:sldMk cId="3088127750" sldId="332"/>
            <ac:spMk id="3" creationId="{00000000-0000-0000-0000-000000000000}"/>
          </ac:spMkLst>
        </pc:spChg>
      </pc:sldChg>
      <pc:sldChg chg="del">
        <pc:chgData name="Marco Briccola" userId="54f445019e419db0" providerId="LiveId" clId="{98421861-C005-4F7D-A125-CAD84635E053}" dt="2019-06-04T06:54:39.812" v="1509" actId="2696"/>
        <pc:sldMkLst>
          <pc:docMk/>
          <pc:sldMk cId="3985179209" sldId="334"/>
        </pc:sldMkLst>
      </pc:sldChg>
      <pc:sldChg chg="add">
        <pc:chgData name="Marco Briccola" userId="54f445019e419db0" providerId="LiveId" clId="{98421861-C005-4F7D-A125-CAD84635E053}" dt="2019-06-03T07:34:08.847" v="0"/>
        <pc:sldMkLst>
          <pc:docMk/>
          <pc:sldMk cId="636235576" sldId="335"/>
        </pc:sldMkLst>
      </pc:sldChg>
      <pc:sldChg chg="add">
        <pc:chgData name="Marco Briccola" userId="54f445019e419db0" providerId="LiveId" clId="{98421861-C005-4F7D-A125-CAD84635E053}" dt="2019-06-03T07:34:08.847" v="0"/>
        <pc:sldMkLst>
          <pc:docMk/>
          <pc:sldMk cId="668358860" sldId="352"/>
        </pc:sldMkLst>
      </pc:sldChg>
      <pc:sldChg chg="ord">
        <pc:chgData name="Marco Briccola" userId="54f445019e419db0" providerId="LiveId" clId="{98421861-C005-4F7D-A125-CAD84635E053}" dt="2019-06-03T08:46:53.409" v="593"/>
        <pc:sldMkLst>
          <pc:docMk/>
          <pc:sldMk cId="1580136291" sldId="353"/>
        </pc:sldMkLst>
      </pc:sldChg>
      <pc:sldChg chg="add">
        <pc:chgData name="Marco Briccola" userId="54f445019e419db0" providerId="LiveId" clId="{98421861-C005-4F7D-A125-CAD84635E053}" dt="2019-06-03T07:34:08.847" v="0"/>
        <pc:sldMkLst>
          <pc:docMk/>
          <pc:sldMk cId="431966358" sldId="355"/>
        </pc:sldMkLst>
      </pc:sldChg>
      <pc:sldChg chg="add">
        <pc:chgData name="Marco Briccola" userId="54f445019e419db0" providerId="LiveId" clId="{98421861-C005-4F7D-A125-CAD84635E053}" dt="2019-06-04T06:51:25.606" v="1490"/>
        <pc:sldMkLst>
          <pc:docMk/>
          <pc:sldMk cId="702974436" sldId="358"/>
        </pc:sldMkLst>
      </pc:sldChg>
      <pc:sldChg chg="del">
        <pc:chgData name="Marco Briccola" userId="54f445019e419db0" providerId="LiveId" clId="{98421861-C005-4F7D-A125-CAD84635E053}" dt="2019-06-04T06:51:21.716" v="1489" actId="2696"/>
        <pc:sldMkLst>
          <pc:docMk/>
          <pc:sldMk cId="1374912749" sldId="358"/>
        </pc:sldMkLst>
      </pc:sldChg>
      <pc:sldChg chg="addSp delSp modSp ord delAnim">
        <pc:chgData name="Marco Briccola" userId="54f445019e419db0" providerId="LiveId" clId="{98421861-C005-4F7D-A125-CAD84635E053}" dt="2019-06-04T06:53:18.507" v="1507" actId="1076"/>
        <pc:sldMkLst>
          <pc:docMk/>
          <pc:sldMk cId="880903363" sldId="360"/>
        </pc:sldMkLst>
        <pc:spChg chg="add del mod">
          <ac:chgData name="Marco Briccola" userId="54f445019e419db0" providerId="LiveId" clId="{98421861-C005-4F7D-A125-CAD84635E053}" dt="2019-06-04T06:52:42.249" v="1498" actId="478"/>
          <ac:spMkLst>
            <pc:docMk/>
            <pc:sldMk cId="880903363" sldId="360"/>
            <ac:spMk id="4" creationId="{CAE8641E-1E91-4133-9EA7-62928E8EBD5E}"/>
          </ac:spMkLst>
        </pc:spChg>
        <pc:spChg chg="del">
          <ac:chgData name="Marco Briccola" userId="54f445019e419db0" providerId="LiveId" clId="{98421861-C005-4F7D-A125-CAD84635E053}" dt="2019-06-04T06:52:35.782" v="1496" actId="478"/>
          <ac:spMkLst>
            <pc:docMk/>
            <pc:sldMk cId="880903363" sldId="360"/>
            <ac:spMk id="5" creationId="{00000000-0000-0000-0000-000000000000}"/>
          </ac:spMkLst>
        </pc:spChg>
        <pc:spChg chg="del mod">
          <ac:chgData name="Marco Briccola" userId="54f445019e419db0" providerId="LiveId" clId="{98421861-C005-4F7D-A125-CAD84635E053}" dt="2019-06-04T06:52:21.207" v="1494" actId="478"/>
          <ac:spMkLst>
            <pc:docMk/>
            <pc:sldMk cId="880903363" sldId="360"/>
            <ac:spMk id="6" creationId="{00000000-0000-0000-0000-000000000000}"/>
          </ac:spMkLst>
        </pc:spChg>
        <pc:spChg chg="del">
          <ac:chgData name="Marco Briccola" userId="54f445019e419db0" providerId="LiveId" clId="{98421861-C005-4F7D-A125-CAD84635E053}" dt="2019-06-04T06:52:30.377" v="1495" actId="478"/>
          <ac:spMkLst>
            <pc:docMk/>
            <pc:sldMk cId="880903363" sldId="360"/>
            <ac:spMk id="8" creationId="{00000000-0000-0000-0000-000000000000}"/>
          </ac:spMkLst>
        </pc:spChg>
        <pc:picChg chg="mod">
          <ac:chgData name="Marco Briccola" userId="54f445019e419db0" providerId="LiveId" clId="{98421861-C005-4F7D-A125-CAD84635E053}" dt="2019-06-04T06:53:18.507" v="1507" actId="1076"/>
          <ac:picMkLst>
            <pc:docMk/>
            <pc:sldMk cId="880903363" sldId="360"/>
            <ac:picMk id="28674" creationId="{00000000-0000-0000-0000-000000000000}"/>
          </ac:picMkLst>
        </pc:picChg>
      </pc:sldChg>
      <pc:sldChg chg="addSp modSp ord modAnim">
        <pc:chgData name="Marco Briccola" userId="54f445019e419db0" providerId="LiveId" clId="{98421861-C005-4F7D-A125-CAD84635E053}" dt="2019-06-04T06:57:38.362" v="1530"/>
        <pc:sldMkLst>
          <pc:docMk/>
          <pc:sldMk cId="1878685212" sldId="363"/>
        </pc:sldMkLst>
        <pc:spChg chg="mod">
          <ac:chgData name="Marco Briccola" userId="54f445019e419db0" providerId="LiveId" clId="{98421861-C005-4F7D-A125-CAD84635E053}" dt="2019-06-04T06:57:10.323" v="1525" actId="20577"/>
          <ac:spMkLst>
            <pc:docMk/>
            <pc:sldMk cId="1878685212" sldId="363"/>
            <ac:spMk id="3" creationId="{00000000-0000-0000-0000-000000000000}"/>
          </ac:spMkLst>
        </pc:spChg>
        <pc:picChg chg="add mod">
          <ac:chgData name="Marco Briccola" userId="54f445019e419db0" providerId="LiveId" clId="{98421861-C005-4F7D-A125-CAD84635E053}" dt="2019-06-04T06:57:15.133" v="1528" actId="1076"/>
          <ac:picMkLst>
            <pc:docMk/>
            <pc:sldMk cId="1878685212" sldId="363"/>
            <ac:picMk id="4" creationId="{7E31B637-AC49-41E2-BA7C-FCE6421626B7}"/>
          </ac:picMkLst>
        </pc:picChg>
      </pc:sldChg>
      <pc:sldChg chg="ord">
        <pc:chgData name="Marco Briccola" userId="54f445019e419db0" providerId="LiveId" clId="{98421861-C005-4F7D-A125-CAD84635E053}" dt="2019-06-04T06:56:42.385" v="1521"/>
        <pc:sldMkLst>
          <pc:docMk/>
          <pc:sldMk cId="697664506" sldId="364"/>
        </pc:sldMkLst>
      </pc:sldChg>
      <pc:sldChg chg="modSp del ord">
        <pc:chgData name="Marco Briccola" userId="54f445019e419db0" providerId="LiveId" clId="{98421861-C005-4F7D-A125-CAD84635E053}" dt="2019-06-04T06:57:19.147" v="1529" actId="2696"/>
        <pc:sldMkLst>
          <pc:docMk/>
          <pc:sldMk cId="1581654782" sldId="365"/>
        </pc:sldMkLst>
        <pc:picChg chg="mod">
          <ac:chgData name="Marco Briccola" userId="54f445019e419db0" providerId="LiveId" clId="{98421861-C005-4F7D-A125-CAD84635E053}" dt="2019-06-04T06:57:04.434" v="1524" actId="732"/>
          <ac:picMkLst>
            <pc:docMk/>
            <pc:sldMk cId="1581654782" sldId="365"/>
            <ac:picMk id="30722" creationId="{00000000-0000-0000-0000-000000000000}"/>
          </ac:picMkLst>
        </pc:picChg>
      </pc:sldChg>
      <pc:sldChg chg="modSp del">
        <pc:chgData name="Marco Briccola" userId="54f445019e419db0" providerId="LiveId" clId="{98421861-C005-4F7D-A125-CAD84635E053}" dt="2019-06-04T06:55:07.009" v="1511" actId="2696"/>
        <pc:sldMkLst>
          <pc:docMk/>
          <pc:sldMk cId="905475563" sldId="366"/>
        </pc:sldMkLst>
        <pc:spChg chg="mod">
          <ac:chgData name="Marco Briccola" userId="54f445019e419db0" providerId="LiveId" clId="{98421861-C005-4F7D-A125-CAD84635E053}" dt="2019-06-04T06:54:59.901" v="1510" actId="14100"/>
          <ac:spMkLst>
            <pc:docMk/>
            <pc:sldMk cId="905475563" sldId="366"/>
            <ac:spMk id="4" creationId="{00000000-0000-0000-0000-000000000000}"/>
          </ac:spMkLst>
        </pc:spChg>
      </pc:sldChg>
      <pc:sldChg chg="ord">
        <pc:chgData name="Marco Briccola" userId="54f445019e419db0" providerId="LiveId" clId="{98421861-C005-4F7D-A125-CAD84635E053}" dt="2019-06-04T06:56:07.721" v="1517"/>
        <pc:sldMkLst>
          <pc:docMk/>
          <pc:sldMk cId="3572190632" sldId="367"/>
        </pc:sldMkLst>
      </pc:sldChg>
      <pc:sldChg chg="del">
        <pc:chgData name="Marco Briccola" userId="54f445019e419db0" providerId="LiveId" clId="{98421861-C005-4F7D-A125-CAD84635E053}" dt="2019-06-03T07:48:54.346" v="114" actId="2696"/>
        <pc:sldMkLst>
          <pc:docMk/>
          <pc:sldMk cId="4069170189" sldId="369"/>
        </pc:sldMkLst>
      </pc:sldChg>
      <pc:sldChg chg="addSp delSp modSp">
        <pc:chgData name="Marco Briccola" userId="54f445019e419db0" providerId="LiveId" clId="{98421861-C005-4F7D-A125-CAD84635E053}" dt="2019-06-03T19:37:53.312" v="931" actId="478"/>
        <pc:sldMkLst>
          <pc:docMk/>
          <pc:sldMk cId="3890861774" sldId="372"/>
        </pc:sldMkLst>
        <pc:spChg chg="del">
          <ac:chgData name="Marco Briccola" userId="54f445019e419db0" providerId="LiveId" clId="{98421861-C005-4F7D-A125-CAD84635E053}" dt="2019-06-03T19:37:53.312" v="931" actId="478"/>
          <ac:spMkLst>
            <pc:docMk/>
            <pc:sldMk cId="3890861774" sldId="372"/>
            <ac:spMk id="2" creationId="{00000000-0000-0000-0000-000000000000}"/>
          </ac:spMkLst>
        </pc:spChg>
        <pc:spChg chg="add mod">
          <ac:chgData name="Marco Briccola" userId="54f445019e419db0" providerId="LiveId" clId="{98421861-C005-4F7D-A125-CAD84635E053}" dt="2019-06-03T19:37:53.312" v="931" actId="478"/>
          <ac:spMkLst>
            <pc:docMk/>
            <pc:sldMk cId="3890861774" sldId="372"/>
            <ac:spMk id="5" creationId="{81362E70-1430-4BDC-B397-621425DC9882}"/>
          </ac:spMkLst>
        </pc:spChg>
      </pc:sldChg>
      <pc:sldChg chg="modSp ord">
        <pc:chgData name="Marco Briccola" userId="54f445019e419db0" providerId="LiveId" clId="{98421861-C005-4F7D-A125-CAD84635E053}" dt="2019-06-03T19:42:45.309" v="1102" actId="20577"/>
        <pc:sldMkLst>
          <pc:docMk/>
          <pc:sldMk cId="2558793956" sldId="373"/>
        </pc:sldMkLst>
        <pc:spChg chg="mod">
          <ac:chgData name="Marco Briccola" userId="54f445019e419db0" providerId="LiveId" clId="{98421861-C005-4F7D-A125-CAD84635E053}" dt="2019-06-03T19:42:45.309" v="1102" actId="20577"/>
          <ac:spMkLst>
            <pc:docMk/>
            <pc:sldMk cId="2558793956" sldId="373"/>
            <ac:spMk id="2" creationId="{00000000-0000-0000-0000-000000000000}"/>
          </ac:spMkLst>
        </pc:spChg>
        <pc:picChg chg="mod">
          <ac:chgData name="Marco Briccola" userId="54f445019e419db0" providerId="LiveId" clId="{98421861-C005-4F7D-A125-CAD84635E053}" dt="2019-06-03T19:42:20.549" v="1073" actId="1076"/>
          <ac:picMkLst>
            <pc:docMk/>
            <pc:sldMk cId="2558793956" sldId="373"/>
            <ac:picMk id="4098" creationId="{00000000-0000-0000-0000-000000000000}"/>
          </ac:picMkLst>
        </pc:picChg>
      </pc:sldChg>
      <pc:sldChg chg="modSp del ord">
        <pc:chgData name="Marco Briccola" userId="54f445019e419db0" providerId="LiveId" clId="{98421861-C005-4F7D-A125-CAD84635E053}" dt="2019-06-03T08:40:50.657" v="344" actId="2696"/>
        <pc:sldMkLst>
          <pc:docMk/>
          <pc:sldMk cId="2614948185" sldId="375"/>
        </pc:sldMkLst>
        <pc:spChg chg="mod">
          <ac:chgData name="Marco Briccola" userId="54f445019e419db0" providerId="LiveId" clId="{98421861-C005-4F7D-A125-CAD84635E053}" dt="2019-06-03T08:37:02.140" v="231" actId="20577"/>
          <ac:spMkLst>
            <pc:docMk/>
            <pc:sldMk cId="2614948185" sldId="375"/>
            <ac:spMk id="3" creationId="{00000000-0000-0000-0000-000000000000}"/>
          </ac:spMkLst>
        </pc:spChg>
      </pc:sldChg>
      <pc:sldChg chg="ord">
        <pc:chgData name="Marco Briccola" userId="54f445019e419db0" providerId="LiveId" clId="{98421861-C005-4F7D-A125-CAD84635E053}" dt="2019-06-03T08:36:26.666" v="224"/>
        <pc:sldMkLst>
          <pc:docMk/>
          <pc:sldMk cId="1583946314" sldId="376"/>
        </pc:sldMkLst>
      </pc:sldChg>
      <pc:sldChg chg="modSp modAnim">
        <pc:chgData name="Marco Briccola" userId="54f445019e419db0" providerId="LiveId" clId="{98421861-C005-4F7D-A125-CAD84635E053}" dt="2019-06-03T20:01:30.925" v="1170" actId="20577"/>
        <pc:sldMkLst>
          <pc:docMk/>
          <pc:sldMk cId="4196556656" sldId="377"/>
        </pc:sldMkLst>
        <pc:spChg chg="mod">
          <ac:chgData name="Marco Briccola" userId="54f445019e419db0" providerId="LiveId" clId="{98421861-C005-4F7D-A125-CAD84635E053}" dt="2019-06-03T20:01:30.925" v="1170" actId="20577"/>
          <ac:spMkLst>
            <pc:docMk/>
            <pc:sldMk cId="4196556656" sldId="377"/>
            <ac:spMk id="3" creationId="{00000000-0000-0000-0000-000000000000}"/>
          </ac:spMkLst>
        </pc:spChg>
      </pc:sldChg>
      <pc:sldChg chg="del">
        <pc:chgData name="Marco Briccola" userId="54f445019e419db0" providerId="LiveId" clId="{98421861-C005-4F7D-A125-CAD84635E053}" dt="2019-06-03T08:41:10.629" v="345" actId="2696"/>
        <pc:sldMkLst>
          <pc:docMk/>
          <pc:sldMk cId="518023464" sldId="380"/>
        </pc:sldMkLst>
      </pc:sldChg>
      <pc:sldChg chg="del">
        <pc:chgData name="Marco Briccola" userId="54f445019e419db0" providerId="LiveId" clId="{98421861-C005-4F7D-A125-CAD84635E053}" dt="2019-06-03T20:29:19.228" v="1369" actId="2696"/>
        <pc:sldMkLst>
          <pc:docMk/>
          <pc:sldMk cId="1695379977" sldId="385"/>
        </pc:sldMkLst>
      </pc:sldChg>
      <pc:sldChg chg="modSp ord modAnim">
        <pc:chgData name="Marco Briccola" userId="54f445019e419db0" providerId="LiveId" clId="{98421861-C005-4F7D-A125-CAD84635E053}" dt="2019-06-03T20:34:27.693" v="1471" actId="27636"/>
        <pc:sldMkLst>
          <pc:docMk/>
          <pc:sldMk cId="2309957668" sldId="390"/>
        </pc:sldMkLst>
        <pc:spChg chg="mod">
          <ac:chgData name="Marco Briccola" userId="54f445019e419db0" providerId="LiveId" clId="{98421861-C005-4F7D-A125-CAD84635E053}" dt="2019-06-03T20:34:12.806" v="1443" actId="20577"/>
          <ac:spMkLst>
            <pc:docMk/>
            <pc:sldMk cId="2309957668" sldId="390"/>
            <ac:spMk id="2" creationId="{00000000-0000-0000-0000-000000000000}"/>
          </ac:spMkLst>
        </pc:spChg>
        <pc:spChg chg="mod">
          <ac:chgData name="Marco Briccola" userId="54f445019e419db0" providerId="LiveId" clId="{98421861-C005-4F7D-A125-CAD84635E053}" dt="2019-06-03T20:34:27.693" v="1471" actId="27636"/>
          <ac:spMkLst>
            <pc:docMk/>
            <pc:sldMk cId="2309957668" sldId="390"/>
            <ac:spMk id="3" creationId="{00000000-0000-0000-0000-000000000000}"/>
          </ac:spMkLst>
        </pc:spChg>
      </pc:sldChg>
      <pc:sldChg chg="modSp ord">
        <pc:chgData name="Marco Briccola" userId="54f445019e419db0" providerId="LiveId" clId="{98421861-C005-4F7D-A125-CAD84635E053}" dt="2019-06-03T20:32:49.612" v="1417" actId="20577"/>
        <pc:sldMkLst>
          <pc:docMk/>
          <pc:sldMk cId="3292116086" sldId="395"/>
        </pc:sldMkLst>
        <pc:spChg chg="mod">
          <ac:chgData name="Marco Briccola" userId="54f445019e419db0" providerId="LiveId" clId="{98421861-C005-4F7D-A125-CAD84635E053}" dt="2019-06-03T20:32:49.612" v="1417" actId="20577"/>
          <ac:spMkLst>
            <pc:docMk/>
            <pc:sldMk cId="3292116086" sldId="395"/>
            <ac:spMk id="2" creationId="{00000000-0000-0000-0000-000000000000}"/>
          </ac:spMkLst>
        </pc:spChg>
      </pc:sldChg>
      <pc:sldChg chg="del">
        <pc:chgData name="Marco Briccola" userId="54f445019e419db0" providerId="LiveId" clId="{98421861-C005-4F7D-A125-CAD84635E053}" dt="2019-06-03T20:31:45.235" v="1410" actId="2696"/>
        <pc:sldMkLst>
          <pc:docMk/>
          <pc:sldMk cId="2154482609" sldId="396"/>
        </pc:sldMkLst>
      </pc:sldChg>
      <pc:sldChg chg="del">
        <pc:chgData name="Marco Briccola" userId="54f445019e419db0" providerId="LiveId" clId="{98421861-C005-4F7D-A125-CAD84635E053}" dt="2019-06-03T20:31:52.812" v="1411" actId="2696"/>
        <pc:sldMkLst>
          <pc:docMk/>
          <pc:sldMk cId="2601077227" sldId="397"/>
        </pc:sldMkLst>
      </pc:sldChg>
      <pc:sldChg chg="addSp delSp modSp">
        <pc:chgData name="Marco Briccola" userId="54f445019e419db0" providerId="LiveId" clId="{98421861-C005-4F7D-A125-CAD84635E053}" dt="2019-06-04T06:51:04.443" v="1488" actId="478"/>
        <pc:sldMkLst>
          <pc:docMk/>
          <pc:sldMk cId="1314393943" sldId="398"/>
        </pc:sldMkLst>
        <pc:spChg chg="mod">
          <ac:chgData name="Marco Briccola" userId="54f445019e419db0" providerId="LiveId" clId="{98421861-C005-4F7D-A125-CAD84635E053}" dt="2019-06-04T06:50:57.570" v="1486" actId="1076"/>
          <ac:spMkLst>
            <pc:docMk/>
            <pc:sldMk cId="1314393943" sldId="398"/>
            <ac:spMk id="2" creationId="{00000000-0000-0000-0000-000000000000}"/>
          </ac:spMkLst>
        </pc:spChg>
        <pc:spChg chg="del">
          <ac:chgData name="Marco Briccola" userId="54f445019e419db0" providerId="LiveId" clId="{98421861-C005-4F7D-A125-CAD84635E053}" dt="2019-06-04T06:51:04.443" v="1488" actId="478"/>
          <ac:spMkLst>
            <pc:docMk/>
            <pc:sldMk cId="1314393943" sldId="398"/>
            <ac:spMk id="3" creationId="{00000000-0000-0000-0000-000000000000}"/>
          </ac:spMkLst>
        </pc:spChg>
        <pc:spChg chg="add del">
          <ac:chgData name="Marco Briccola" userId="54f445019e419db0" providerId="LiveId" clId="{98421861-C005-4F7D-A125-CAD84635E053}" dt="2019-06-04T06:50:12.312" v="1481"/>
          <ac:spMkLst>
            <pc:docMk/>
            <pc:sldMk cId="1314393943" sldId="398"/>
            <ac:spMk id="4" creationId="{7FC6AA4A-0CC2-4B25-8BF2-4585ADAE2543}"/>
          </ac:spMkLst>
        </pc:spChg>
        <pc:graphicFrameChg chg="add del mod">
          <ac:chgData name="Marco Briccola" userId="54f445019e419db0" providerId="LiveId" clId="{98421861-C005-4F7D-A125-CAD84635E053}" dt="2019-06-04T06:50:50.368" v="1483" actId="478"/>
          <ac:graphicFrameMkLst>
            <pc:docMk/>
            <pc:sldMk cId="1314393943" sldId="398"/>
            <ac:graphicFrameMk id="5" creationId="{64982F86-DBDD-46D6-90AC-744FBA62DEF1}"/>
          </ac:graphicFrameMkLst>
        </pc:graphicFrameChg>
        <pc:picChg chg="add mod">
          <ac:chgData name="Marco Briccola" userId="54f445019e419db0" providerId="LiveId" clId="{98421861-C005-4F7D-A125-CAD84635E053}" dt="2019-06-04T06:51:00.100" v="1487" actId="1076"/>
          <ac:picMkLst>
            <pc:docMk/>
            <pc:sldMk cId="1314393943" sldId="398"/>
            <ac:picMk id="6" creationId="{6FAC8962-B5E9-421F-A83E-25B69EA1DC46}"/>
          </ac:picMkLst>
        </pc:picChg>
      </pc:sldChg>
      <pc:sldChg chg="modSp add modAnim">
        <pc:chgData name="Marco Briccola" userId="54f445019e419db0" providerId="LiveId" clId="{98421861-C005-4F7D-A125-CAD84635E053}" dt="2019-06-03T20:30:50.171" v="1384" actId="20577"/>
        <pc:sldMkLst>
          <pc:docMk/>
          <pc:sldMk cId="315391077" sldId="399"/>
        </pc:sldMkLst>
        <pc:spChg chg="mod">
          <ac:chgData name="Marco Briccola" userId="54f445019e419db0" providerId="LiveId" clId="{98421861-C005-4F7D-A125-CAD84635E053}" dt="2019-06-03T20:30:50.171" v="1384" actId="20577"/>
          <ac:spMkLst>
            <pc:docMk/>
            <pc:sldMk cId="315391077" sldId="399"/>
            <ac:spMk id="3" creationId="{00000000-0000-0000-0000-000000000000}"/>
          </ac:spMkLst>
        </pc:spChg>
      </pc:sldChg>
      <pc:sldChg chg="addSp delSp modSp del ord delAnim modAnim">
        <pc:chgData name="Marco Briccola" userId="54f445019e419db0" providerId="LiveId" clId="{98421861-C005-4F7D-A125-CAD84635E053}" dt="2019-06-03T20:29:01.263" v="1367" actId="2696"/>
        <pc:sldMkLst>
          <pc:docMk/>
          <pc:sldMk cId="2407783400" sldId="399"/>
        </pc:sldMkLst>
        <pc:spChg chg="mod">
          <ac:chgData name="Marco Briccola" userId="54f445019e419db0" providerId="LiveId" clId="{98421861-C005-4F7D-A125-CAD84635E053}" dt="2019-06-03T20:28:41.859" v="1362" actId="1076"/>
          <ac:spMkLst>
            <pc:docMk/>
            <pc:sldMk cId="2407783400" sldId="399"/>
            <ac:spMk id="3" creationId="{00000000-0000-0000-0000-000000000000}"/>
          </ac:spMkLst>
        </pc:spChg>
        <pc:picChg chg="del">
          <ac:chgData name="Marco Briccola" userId="54f445019e419db0" providerId="LiveId" clId="{98421861-C005-4F7D-A125-CAD84635E053}" dt="2019-06-03T20:25:57.558" v="1210" actId="478"/>
          <ac:picMkLst>
            <pc:docMk/>
            <pc:sldMk cId="2407783400" sldId="399"/>
            <ac:picMk id="4" creationId="{00000000-0000-0000-0000-000000000000}"/>
          </ac:picMkLst>
        </pc:picChg>
        <pc:picChg chg="add mod">
          <ac:chgData name="Marco Briccola" userId="54f445019e419db0" providerId="LiveId" clId="{98421861-C005-4F7D-A125-CAD84635E053}" dt="2019-06-03T20:28:21.021" v="1356" actId="1076"/>
          <ac:picMkLst>
            <pc:docMk/>
            <pc:sldMk cId="2407783400" sldId="399"/>
            <ac:picMk id="6" creationId="{5E4FE29C-B42F-4726-96F4-F1776916C7FB}"/>
          </ac:picMkLst>
        </pc:picChg>
      </pc:sldChg>
      <pc:sldChg chg="del">
        <pc:chgData name="Marco Briccola" userId="54f445019e419db0" providerId="LiveId" clId="{98421861-C005-4F7D-A125-CAD84635E053}" dt="2019-06-03T20:29:44.736" v="1370" actId="2696"/>
        <pc:sldMkLst>
          <pc:docMk/>
          <pc:sldMk cId="3731368149" sldId="401"/>
        </pc:sldMkLst>
      </pc:sldChg>
      <pc:sldChg chg="del">
        <pc:chgData name="Marco Briccola" userId="54f445019e419db0" providerId="LiveId" clId="{98421861-C005-4F7D-A125-CAD84635E053}" dt="2019-06-04T06:54:36.469" v="1508" actId="2696"/>
        <pc:sldMkLst>
          <pc:docMk/>
          <pc:sldMk cId="2080276529" sldId="402"/>
        </pc:sldMkLst>
      </pc:sldChg>
      <pc:sldChg chg="modSp ord">
        <pc:chgData name="Marco Briccola" userId="54f445019e419db0" providerId="LiveId" clId="{98421861-C005-4F7D-A125-CAD84635E053}" dt="2019-06-04T07:00:13.698" v="1652" actId="20577"/>
        <pc:sldMkLst>
          <pc:docMk/>
          <pc:sldMk cId="1980825835" sldId="403"/>
        </pc:sldMkLst>
        <pc:spChg chg="mod">
          <ac:chgData name="Marco Briccola" userId="54f445019e419db0" providerId="LiveId" clId="{98421861-C005-4F7D-A125-CAD84635E053}" dt="2019-06-04T07:00:13.698" v="1652" actId="20577"/>
          <ac:spMkLst>
            <pc:docMk/>
            <pc:sldMk cId="1980825835" sldId="403"/>
            <ac:spMk id="3" creationId="{00000000-0000-0000-0000-000000000000}"/>
          </ac:spMkLst>
        </pc:spChg>
      </pc:sldChg>
      <pc:sldChg chg="del">
        <pc:chgData name="Marco Briccola" userId="54f445019e419db0" providerId="LiveId" clId="{98421861-C005-4F7D-A125-CAD84635E053}" dt="2019-06-04T06:55:47.726" v="1513" actId="2696"/>
        <pc:sldMkLst>
          <pc:docMk/>
          <pc:sldMk cId="662574807" sldId="405"/>
        </pc:sldMkLst>
      </pc:sldChg>
      <pc:sldChg chg="addSp delSp modSp">
        <pc:chgData name="Marco Briccola" userId="54f445019e419db0" providerId="LiveId" clId="{98421861-C005-4F7D-A125-CAD84635E053}" dt="2019-06-04T06:58:55.030" v="1534" actId="1076"/>
        <pc:sldMkLst>
          <pc:docMk/>
          <pc:sldMk cId="209913672" sldId="406"/>
        </pc:sldMkLst>
        <pc:spChg chg="del">
          <ac:chgData name="Marco Briccola" userId="54f445019e419db0" providerId="LiveId" clId="{98421861-C005-4F7D-A125-CAD84635E053}" dt="2019-06-04T06:58:49.531" v="1532"/>
          <ac:spMkLst>
            <pc:docMk/>
            <pc:sldMk cId="209913672" sldId="406"/>
            <ac:spMk id="3" creationId="{00000000-0000-0000-0000-000000000000}"/>
          </ac:spMkLst>
        </pc:spChg>
        <pc:picChg chg="add mod">
          <ac:chgData name="Marco Briccola" userId="54f445019e419db0" providerId="LiveId" clId="{98421861-C005-4F7D-A125-CAD84635E053}" dt="2019-06-04T06:58:55.030" v="1534" actId="1076"/>
          <ac:picMkLst>
            <pc:docMk/>
            <pc:sldMk cId="209913672" sldId="406"/>
            <ac:picMk id="4" creationId="{FECD1EFF-3414-40D6-A6B4-174E4467966E}"/>
          </ac:picMkLst>
        </pc:picChg>
      </pc:sldChg>
      <pc:sldChg chg="addSp delSp modSp modAnim">
        <pc:chgData name="Marco Briccola" userId="54f445019e419db0" providerId="LiveId" clId="{98421861-C005-4F7D-A125-CAD84635E053}" dt="2019-06-03T19:48:02.159" v="1152" actId="20577"/>
        <pc:sldMkLst>
          <pc:docMk/>
          <pc:sldMk cId="735497725" sldId="422"/>
        </pc:sldMkLst>
        <pc:spChg chg="add del">
          <ac:chgData name="Marco Briccola" userId="54f445019e419db0" providerId="LiveId" clId="{98421861-C005-4F7D-A125-CAD84635E053}" dt="2019-06-03T08:55:35.494" v="693"/>
          <ac:spMkLst>
            <pc:docMk/>
            <pc:sldMk cId="735497725" sldId="422"/>
            <ac:spMk id="2" creationId="{83B7B857-C521-4B14-A37B-40C7F2E03DDB}"/>
          </ac:spMkLst>
        </pc:spChg>
        <pc:spChg chg="mod">
          <ac:chgData name="Marco Briccola" userId="54f445019e419db0" providerId="LiveId" clId="{98421861-C005-4F7D-A125-CAD84635E053}" dt="2019-06-03T19:48:02.159" v="1152" actId="20577"/>
          <ac:spMkLst>
            <pc:docMk/>
            <pc:sldMk cId="735497725" sldId="422"/>
            <ac:spMk id="3" creationId="{00000000-0000-0000-0000-000000000000}"/>
          </ac:spMkLst>
        </pc:spChg>
        <pc:spChg chg="mod">
          <ac:chgData name="Marco Briccola" userId="54f445019e419db0" providerId="LiveId" clId="{98421861-C005-4F7D-A125-CAD84635E053}" dt="2019-06-03T08:37:47.660" v="261" actId="20577"/>
          <ac:spMkLst>
            <pc:docMk/>
            <pc:sldMk cId="735497725" sldId="422"/>
            <ac:spMk id="4" creationId="{00000000-0000-0000-0000-000000000000}"/>
          </ac:spMkLst>
        </pc:spChg>
        <pc:spChg chg="add del">
          <ac:chgData name="Marco Briccola" userId="54f445019e419db0" providerId="LiveId" clId="{98421861-C005-4F7D-A125-CAD84635E053}" dt="2019-06-03T08:55:34.292" v="692"/>
          <ac:spMkLst>
            <pc:docMk/>
            <pc:sldMk cId="735497725" sldId="422"/>
            <ac:spMk id="5" creationId="{9FC778E7-974A-4651-B629-9C6E12DE1F51}"/>
          </ac:spMkLst>
        </pc:spChg>
        <pc:picChg chg="mod">
          <ac:chgData name="Marco Briccola" userId="54f445019e419db0" providerId="LiveId" clId="{98421861-C005-4F7D-A125-CAD84635E053}" dt="2019-06-03T08:58:12.216" v="797" actId="1076"/>
          <ac:picMkLst>
            <pc:docMk/>
            <pc:sldMk cId="735497725" sldId="422"/>
            <ac:picMk id="1026" creationId="{00000000-0000-0000-0000-000000000000}"/>
          </ac:picMkLst>
        </pc:picChg>
      </pc:sldChg>
      <pc:sldChg chg="del">
        <pc:chgData name="Marco Briccola" userId="54f445019e419db0" providerId="LiveId" clId="{98421861-C005-4F7D-A125-CAD84635E053}" dt="2019-06-03T08:35:51.247" v="222" actId="2696"/>
        <pc:sldMkLst>
          <pc:docMk/>
          <pc:sldMk cId="3014792249" sldId="423"/>
        </pc:sldMkLst>
      </pc:sldChg>
      <pc:sldChg chg="addSp modSp modAnim">
        <pc:chgData name="Marco Briccola" userId="54f445019e419db0" providerId="LiveId" clId="{98421861-C005-4F7D-A125-CAD84635E053}" dt="2019-06-03T09:03:39.416" v="815"/>
        <pc:sldMkLst>
          <pc:docMk/>
          <pc:sldMk cId="1151970089" sldId="424"/>
        </pc:sldMkLst>
        <pc:picChg chg="add mod">
          <ac:chgData name="Marco Briccola" userId="54f445019e419db0" providerId="LiveId" clId="{98421861-C005-4F7D-A125-CAD84635E053}" dt="2019-06-03T09:03:34.250" v="814" actId="14100"/>
          <ac:picMkLst>
            <pc:docMk/>
            <pc:sldMk cId="1151970089" sldId="424"/>
            <ac:picMk id="4" creationId="{D32D563F-1E2A-4A7C-AEB5-D462CB4773DE}"/>
          </ac:picMkLst>
        </pc:picChg>
        <pc:picChg chg="mod">
          <ac:chgData name="Marco Briccola" userId="54f445019e419db0" providerId="LiveId" clId="{98421861-C005-4F7D-A125-CAD84635E053}" dt="2019-06-03T09:02:57.719" v="809" actId="1076"/>
          <ac:picMkLst>
            <pc:docMk/>
            <pc:sldMk cId="1151970089" sldId="424"/>
            <ac:picMk id="12290" creationId="{00000000-0000-0000-0000-000000000000}"/>
          </ac:picMkLst>
        </pc:picChg>
      </pc:sldChg>
      <pc:sldChg chg="del">
        <pc:chgData name="Marco Briccola" userId="54f445019e419db0" providerId="LiveId" clId="{98421861-C005-4F7D-A125-CAD84635E053}" dt="2019-06-04T06:56:34.839" v="1518" actId="2696"/>
        <pc:sldMkLst>
          <pc:docMk/>
          <pc:sldMk cId="1889860625" sldId="427"/>
        </pc:sldMkLst>
      </pc:sldChg>
      <pc:sldChg chg="del">
        <pc:chgData name="Marco Briccola" userId="54f445019e419db0" providerId="LiveId" clId="{98421861-C005-4F7D-A125-CAD84635E053}" dt="2019-06-04T06:55:48.928" v="1514" actId="2696"/>
        <pc:sldMkLst>
          <pc:docMk/>
          <pc:sldMk cId="1353493654" sldId="428"/>
        </pc:sldMkLst>
      </pc:sldChg>
      <pc:sldChg chg="del">
        <pc:chgData name="Marco Briccola" userId="54f445019e419db0" providerId="LiveId" clId="{98421861-C005-4F7D-A125-CAD84635E053}" dt="2019-06-04T06:58:02.684" v="1531" actId="2696"/>
        <pc:sldMkLst>
          <pc:docMk/>
          <pc:sldMk cId="2418735233" sldId="432"/>
        </pc:sldMkLst>
      </pc:sldChg>
      <pc:sldChg chg="delSp add del ord">
        <pc:chgData name="Marco Briccola" userId="54f445019e419db0" providerId="LiveId" clId="{98421861-C005-4F7D-A125-CAD84635E053}" dt="2019-06-03T20:38:21.942" v="1474"/>
        <pc:sldMkLst>
          <pc:docMk/>
          <pc:sldMk cId="3820287325" sldId="462"/>
        </pc:sldMkLst>
        <pc:spChg chg="del">
          <ac:chgData name="Marco Briccola" userId="54f445019e419db0" providerId="LiveId" clId="{98421861-C005-4F7D-A125-CAD84635E053}" dt="2019-06-03T20:38:10.086" v="1473" actId="478"/>
          <ac:spMkLst>
            <pc:docMk/>
            <pc:sldMk cId="3820287325" sldId="462"/>
            <ac:spMk id="5123" creationId="{00000000-0000-0000-0000-000000000000}"/>
          </ac:spMkLst>
        </pc:spChg>
      </pc:sldChg>
      <pc:sldChg chg="addSp delSp modSp add">
        <pc:chgData name="Marco Briccola" userId="54f445019e419db0" providerId="LiveId" clId="{98421861-C005-4F7D-A125-CAD84635E053}" dt="2019-06-03T07:37:51.533" v="33" actId="478"/>
        <pc:sldMkLst>
          <pc:docMk/>
          <pc:sldMk cId="2143703985" sldId="472"/>
        </pc:sldMkLst>
        <pc:spChg chg="del mod">
          <ac:chgData name="Marco Briccola" userId="54f445019e419db0" providerId="LiveId" clId="{98421861-C005-4F7D-A125-CAD84635E053}" dt="2019-06-03T07:37:51.533" v="33" actId="478"/>
          <ac:spMkLst>
            <pc:docMk/>
            <pc:sldMk cId="2143703985" sldId="472"/>
            <ac:spMk id="2" creationId="{00000000-0000-0000-0000-000000000000}"/>
          </ac:spMkLst>
        </pc:spChg>
        <pc:spChg chg="add mod">
          <ac:chgData name="Marco Briccola" userId="54f445019e419db0" providerId="LiveId" clId="{98421861-C005-4F7D-A125-CAD84635E053}" dt="2019-06-03T07:37:51.533" v="33" actId="478"/>
          <ac:spMkLst>
            <pc:docMk/>
            <pc:sldMk cId="2143703985" sldId="472"/>
            <ac:spMk id="4" creationId="{A6491AC2-BDAB-4EB4-B4D9-304FA8CA6825}"/>
          </ac:spMkLst>
        </pc:spChg>
      </pc:sldChg>
      <pc:sldChg chg="add">
        <pc:chgData name="Marco Briccola" userId="54f445019e419db0" providerId="LiveId" clId="{98421861-C005-4F7D-A125-CAD84635E053}" dt="2019-06-03T07:34:08.847" v="0"/>
        <pc:sldMkLst>
          <pc:docMk/>
          <pc:sldMk cId="993705026" sldId="473"/>
        </pc:sldMkLst>
      </pc:sldChg>
      <pc:sldChg chg="add">
        <pc:chgData name="Marco Briccola" userId="54f445019e419db0" providerId="LiveId" clId="{98421861-C005-4F7D-A125-CAD84635E053}" dt="2019-06-03T07:34:08.847" v="0"/>
        <pc:sldMkLst>
          <pc:docMk/>
          <pc:sldMk cId="1559717132" sldId="474"/>
        </pc:sldMkLst>
      </pc:sldChg>
      <pc:sldChg chg="add del">
        <pc:chgData name="Marco Briccola" userId="54f445019e419db0" providerId="LiveId" clId="{98421861-C005-4F7D-A125-CAD84635E053}" dt="2019-06-03T07:44:47.198" v="108" actId="2696"/>
        <pc:sldMkLst>
          <pc:docMk/>
          <pc:sldMk cId="3962039347" sldId="475"/>
        </pc:sldMkLst>
      </pc:sldChg>
      <pc:sldChg chg="modSp add modAnim">
        <pc:chgData name="Marco Briccola" userId="54f445019e419db0" providerId="LiveId" clId="{98421861-C005-4F7D-A125-CAD84635E053}" dt="2019-06-03T19:45:49.710" v="1123" actId="20577"/>
        <pc:sldMkLst>
          <pc:docMk/>
          <pc:sldMk cId="3949848275" sldId="476"/>
        </pc:sldMkLst>
        <pc:spChg chg="mod">
          <ac:chgData name="Marco Briccola" userId="54f445019e419db0" providerId="LiveId" clId="{98421861-C005-4F7D-A125-CAD84635E053}" dt="2019-06-03T19:45:49.710" v="1123" actId="20577"/>
          <ac:spMkLst>
            <pc:docMk/>
            <pc:sldMk cId="3949848275" sldId="476"/>
            <ac:spMk id="3" creationId="{00000000-0000-0000-0000-000000000000}"/>
          </ac:spMkLst>
        </pc:spChg>
      </pc:sldChg>
      <pc:sldChg chg="add del">
        <pc:chgData name="Marco Briccola" userId="54f445019e419db0" providerId="LiveId" clId="{98421861-C005-4F7D-A125-CAD84635E053}" dt="2019-06-03T07:52:20.065" v="199" actId="2696"/>
        <pc:sldMkLst>
          <pc:docMk/>
          <pc:sldMk cId="830349073" sldId="477"/>
        </pc:sldMkLst>
      </pc:sldChg>
      <pc:sldChg chg="addSp modSp add">
        <pc:chgData name="Marco Briccola" userId="54f445019e419db0" providerId="LiveId" clId="{98421861-C005-4F7D-A125-CAD84635E053}" dt="2019-06-03T07:37:40.377" v="32" actId="120"/>
        <pc:sldMkLst>
          <pc:docMk/>
          <pc:sldMk cId="2529334331" sldId="478"/>
        </pc:sldMkLst>
        <pc:spChg chg="mod">
          <ac:chgData name="Marco Briccola" userId="54f445019e419db0" providerId="LiveId" clId="{98421861-C005-4F7D-A125-CAD84635E053}" dt="2019-06-03T07:37:40.377" v="32" actId="120"/>
          <ac:spMkLst>
            <pc:docMk/>
            <pc:sldMk cId="2529334331" sldId="478"/>
            <ac:spMk id="2" creationId="{68FD9FE8-16A3-46C7-B776-D1A9DAEDD24A}"/>
          </ac:spMkLst>
        </pc:spChg>
        <pc:picChg chg="add mod">
          <ac:chgData name="Marco Briccola" userId="54f445019e419db0" providerId="LiveId" clId="{98421861-C005-4F7D-A125-CAD84635E053}" dt="2019-06-03T07:37:24.877" v="21" actId="1076"/>
          <ac:picMkLst>
            <pc:docMk/>
            <pc:sldMk cId="2529334331" sldId="478"/>
            <ac:picMk id="1026" creationId="{E7086C76-7DF1-4260-BBA3-3697A8632DED}"/>
          </ac:picMkLst>
        </pc:picChg>
      </pc:sldChg>
      <pc:sldChg chg="addSp modSp add">
        <pc:chgData name="Marco Briccola" userId="54f445019e419db0" providerId="LiveId" clId="{98421861-C005-4F7D-A125-CAD84635E053}" dt="2019-06-03T07:46:28.962" v="112" actId="1076"/>
        <pc:sldMkLst>
          <pc:docMk/>
          <pc:sldMk cId="1089847614" sldId="479"/>
        </pc:sldMkLst>
        <pc:picChg chg="add mod">
          <ac:chgData name="Marco Briccola" userId="54f445019e419db0" providerId="LiveId" clId="{98421861-C005-4F7D-A125-CAD84635E053}" dt="2019-06-03T07:46:28.962" v="112" actId="1076"/>
          <ac:picMkLst>
            <pc:docMk/>
            <pc:sldMk cId="1089847614" sldId="479"/>
            <ac:picMk id="2050" creationId="{91B2A8AB-E421-498D-838E-9C466D2083F9}"/>
          </ac:picMkLst>
        </pc:picChg>
      </pc:sldChg>
      <pc:sldChg chg="add">
        <pc:chgData name="Marco Briccola" userId="54f445019e419db0" providerId="LiveId" clId="{98421861-C005-4F7D-A125-CAD84635E053}" dt="2019-06-03T08:23:34.261" v="200"/>
        <pc:sldMkLst>
          <pc:docMk/>
          <pc:sldMk cId="1056536653" sldId="480"/>
        </pc:sldMkLst>
      </pc:sldChg>
      <pc:sldChg chg="add del">
        <pc:chgData name="Marco Briccola" userId="54f445019e419db0" providerId="LiveId" clId="{98421861-C005-4F7D-A125-CAD84635E053}" dt="2019-06-03T08:29:35.923" v="203" actId="2696"/>
        <pc:sldMkLst>
          <pc:docMk/>
          <pc:sldMk cId="1456523403" sldId="481"/>
        </pc:sldMkLst>
      </pc:sldChg>
      <pc:sldChg chg="modSp add">
        <pc:chgData name="Marco Briccola" userId="54f445019e419db0" providerId="LiveId" clId="{98421861-C005-4F7D-A125-CAD84635E053}" dt="2019-06-03T19:41:37.862" v="1067" actId="3062"/>
        <pc:sldMkLst>
          <pc:docMk/>
          <pc:sldMk cId="3708032863" sldId="481"/>
        </pc:sldMkLst>
        <pc:spChg chg="mod">
          <ac:chgData name="Marco Briccola" userId="54f445019e419db0" providerId="LiveId" clId="{98421861-C005-4F7D-A125-CAD84635E053}" dt="2019-06-03T19:41:37.862" v="1067" actId="3062"/>
          <ac:spMkLst>
            <pc:docMk/>
            <pc:sldMk cId="3708032863" sldId="481"/>
            <ac:spMk id="3" creationId="{EF8123F5-924A-417D-A5E0-0BE24CA66FD4}"/>
          </ac:spMkLst>
        </pc:spChg>
      </pc:sldChg>
      <pc:sldChg chg="addSp delSp modSp add del modAnim">
        <pc:chgData name="Marco Briccola" userId="54f445019e419db0" providerId="LiveId" clId="{98421861-C005-4F7D-A125-CAD84635E053}" dt="2019-06-03T08:55:32.772" v="691"/>
        <pc:sldMkLst>
          <pc:docMk/>
          <pc:sldMk cId="3665097968" sldId="482"/>
        </pc:sldMkLst>
        <pc:spChg chg="add del mod">
          <ac:chgData name="Marco Briccola" userId="54f445019e419db0" providerId="LiveId" clId="{98421861-C005-4F7D-A125-CAD84635E053}" dt="2019-06-03T08:55:23.807" v="684" actId="20577"/>
          <ac:spMkLst>
            <pc:docMk/>
            <pc:sldMk cId="3665097968" sldId="482"/>
            <ac:spMk id="2" creationId="{83B7B857-C521-4B14-A37B-40C7F2E03DDB}"/>
          </ac:spMkLst>
        </pc:spChg>
        <pc:spChg chg="mod">
          <ac:chgData name="Marco Briccola" userId="54f445019e419db0" providerId="LiveId" clId="{98421861-C005-4F7D-A125-CAD84635E053}" dt="2019-06-03T08:55:32.355" v="690" actId="20577"/>
          <ac:spMkLst>
            <pc:docMk/>
            <pc:sldMk cId="3665097968" sldId="482"/>
            <ac:spMk id="3" creationId="{00000000-0000-0000-0000-000000000000}"/>
          </ac:spMkLst>
        </pc:spChg>
        <pc:spChg chg="add del mod">
          <ac:chgData name="Marco Briccola" userId="54f445019e419db0" providerId="LiveId" clId="{98421861-C005-4F7D-A125-CAD84635E053}" dt="2019-06-03T08:55:24.270" v="685" actId="478"/>
          <ac:spMkLst>
            <pc:docMk/>
            <pc:sldMk cId="3665097968" sldId="482"/>
            <ac:spMk id="5" creationId="{9FC778E7-974A-4651-B629-9C6E12DE1F51}"/>
          </ac:spMkLst>
        </pc:spChg>
        <pc:picChg chg="mod">
          <ac:chgData name="Marco Briccola" userId="54f445019e419db0" providerId="LiveId" clId="{98421861-C005-4F7D-A125-CAD84635E053}" dt="2019-06-03T08:55:25.147" v="686" actId="1076"/>
          <ac:picMkLst>
            <pc:docMk/>
            <pc:sldMk cId="3665097968" sldId="482"/>
            <ac:picMk id="1026" creationId="{00000000-0000-0000-0000-000000000000}"/>
          </ac:picMkLst>
        </pc:picChg>
      </pc:sldChg>
      <pc:sldChg chg="add del">
        <pc:chgData name="Marco Briccola" userId="54f445019e419db0" providerId="LiveId" clId="{98421861-C005-4F7D-A125-CAD84635E053}" dt="2019-06-03T19:37:56.800" v="932" actId="2696"/>
        <pc:sldMkLst>
          <pc:docMk/>
          <pc:sldMk cId="4043401016" sldId="482"/>
        </pc:sldMkLst>
      </pc:sldChg>
      <pc:sldChg chg="modSp add ord">
        <pc:chgData name="Marco Briccola" userId="54f445019e419db0" providerId="LiveId" clId="{98421861-C005-4F7D-A125-CAD84635E053}" dt="2019-06-03T19:38:56.618" v="993" actId="20577"/>
        <pc:sldMkLst>
          <pc:docMk/>
          <pc:sldMk cId="3579310778" sldId="483"/>
        </pc:sldMkLst>
        <pc:spChg chg="mod">
          <ac:chgData name="Marco Briccola" userId="54f445019e419db0" providerId="LiveId" clId="{98421861-C005-4F7D-A125-CAD84635E053}" dt="2019-06-03T19:37:37.848" v="929" actId="20577"/>
          <ac:spMkLst>
            <pc:docMk/>
            <pc:sldMk cId="3579310778" sldId="483"/>
            <ac:spMk id="2" creationId="{00000000-0000-0000-0000-000000000000}"/>
          </ac:spMkLst>
        </pc:spChg>
        <pc:spChg chg="mod">
          <ac:chgData name="Marco Briccola" userId="54f445019e419db0" providerId="LiveId" clId="{98421861-C005-4F7D-A125-CAD84635E053}" dt="2019-06-03T19:38:56.618" v="993" actId="20577"/>
          <ac:spMkLst>
            <pc:docMk/>
            <pc:sldMk cId="3579310778" sldId="483"/>
            <ac:spMk id="3" creationId="{00000000-0000-0000-0000-000000000000}"/>
          </ac:spMkLst>
        </pc:spChg>
      </pc:sldChg>
      <pc:sldChg chg="delSp modSp add">
        <pc:chgData name="Marco Briccola" userId="54f445019e419db0" providerId="LiveId" clId="{98421861-C005-4F7D-A125-CAD84635E053}" dt="2019-06-03T19:42:56.759" v="1114" actId="478"/>
        <pc:sldMkLst>
          <pc:docMk/>
          <pc:sldMk cId="1001059750" sldId="484"/>
        </pc:sldMkLst>
        <pc:spChg chg="mod">
          <ac:chgData name="Marco Briccola" userId="54f445019e419db0" providerId="LiveId" clId="{98421861-C005-4F7D-A125-CAD84635E053}" dt="2019-06-03T19:42:53.744" v="1113" actId="20577"/>
          <ac:spMkLst>
            <pc:docMk/>
            <pc:sldMk cId="1001059750" sldId="484"/>
            <ac:spMk id="2" creationId="{00000000-0000-0000-0000-000000000000}"/>
          </ac:spMkLst>
        </pc:spChg>
        <pc:picChg chg="del">
          <ac:chgData name="Marco Briccola" userId="54f445019e419db0" providerId="LiveId" clId="{98421861-C005-4F7D-A125-CAD84635E053}" dt="2019-06-03T19:42:56.759" v="1114" actId="478"/>
          <ac:picMkLst>
            <pc:docMk/>
            <pc:sldMk cId="1001059750" sldId="484"/>
            <ac:picMk id="4098" creationId="{00000000-0000-0000-0000-000000000000}"/>
          </ac:picMkLst>
        </pc:picChg>
      </pc:sldChg>
      <pc:sldChg chg="addSp delSp modSp add del ord">
        <pc:chgData name="Marco Briccola" userId="54f445019e419db0" providerId="LiveId" clId="{98421861-C005-4F7D-A125-CAD84635E053}" dt="2019-06-04T06:47:21.686" v="1477"/>
        <pc:sldMkLst>
          <pc:docMk/>
          <pc:sldMk cId="3011466390" sldId="485"/>
        </pc:sldMkLst>
        <pc:spChg chg="del">
          <ac:chgData name="Marco Briccola" userId="54f445019e419db0" providerId="LiveId" clId="{98421861-C005-4F7D-A125-CAD84635E053}" dt="2019-06-03T20:23:56.891" v="1200" actId="478"/>
          <ac:spMkLst>
            <pc:docMk/>
            <pc:sldMk cId="3011466390" sldId="485"/>
            <ac:spMk id="2" creationId="{00000000-0000-0000-0000-000000000000}"/>
          </ac:spMkLst>
        </pc:spChg>
        <pc:spChg chg="add mod">
          <ac:chgData name="Marco Briccola" userId="54f445019e419db0" providerId="LiveId" clId="{98421861-C005-4F7D-A125-CAD84635E053}" dt="2019-06-03T20:23:56.891" v="1200" actId="478"/>
          <ac:spMkLst>
            <pc:docMk/>
            <pc:sldMk cId="3011466390" sldId="485"/>
            <ac:spMk id="6" creationId="{BB4E3EE9-F9CF-4A9B-8C28-F61A6C17315E}"/>
          </ac:spMkLst>
        </pc:spChg>
        <pc:picChg chg="del mod">
          <ac:chgData name="Marco Briccola" userId="54f445019e419db0" providerId="LiveId" clId="{98421861-C005-4F7D-A125-CAD84635E053}" dt="2019-06-03T20:23:54.954" v="1199" actId="478"/>
          <ac:picMkLst>
            <pc:docMk/>
            <pc:sldMk cId="3011466390" sldId="485"/>
            <ac:picMk id="3" creationId="{00000000-0000-0000-0000-000000000000}"/>
          </ac:picMkLst>
        </pc:picChg>
        <pc:picChg chg="add mod">
          <ac:chgData name="Marco Briccola" userId="54f445019e419db0" providerId="LiveId" clId="{98421861-C005-4F7D-A125-CAD84635E053}" dt="2019-06-03T20:23:59.203" v="1201" actId="1076"/>
          <ac:picMkLst>
            <pc:docMk/>
            <pc:sldMk cId="3011466390" sldId="485"/>
            <ac:picMk id="4" creationId="{0158D5D8-0646-44C1-A141-9B00D47BB3A4}"/>
          </ac:picMkLst>
        </pc:picChg>
      </pc:sldChg>
      <pc:sldChg chg="addSp modSp add ord">
        <pc:chgData name="Marco Briccola" userId="54f445019e419db0" providerId="LiveId" clId="{98421861-C005-4F7D-A125-CAD84635E053}" dt="2019-06-03T20:24:04.577" v="1203"/>
        <pc:sldMkLst>
          <pc:docMk/>
          <pc:sldMk cId="1277040111" sldId="486"/>
        </pc:sldMkLst>
        <pc:picChg chg="add mod">
          <ac:chgData name="Marco Briccola" userId="54f445019e419db0" providerId="LiveId" clId="{98421861-C005-4F7D-A125-CAD84635E053}" dt="2019-06-03T20:14:48.408" v="1177" actId="962"/>
          <ac:picMkLst>
            <pc:docMk/>
            <pc:sldMk cId="1277040111" sldId="486"/>
            <ac:picMk id="4" creationId="{6512370F-3AF0-4F64-BBF6-88AE2F070A55}"/>
          </ac:picMkLst>
        </pc:picChg>
      </pc:sldChg>
      <pc:sldChg chg="add del">
        <pc:chgData name="Marco Briccola" userId="54f445019e419db0" providerId="LiveId" clId="{98421861-C005-4F7D-A125-CAD84635E053}" dt="2019-06-03T20:28:52.328" v="1366" actId="2696"/>
        <pc:sldMkLst>
          <pc:docMk/>
          <pc:sldMk cId="1959858170" sldId="487"/>
        </pc:sldMkLst>
      </pc:sldChg>
      <pc:sldChg chg="addSp delSp modSp add ord">
        <pc:chgData name="Marco Briccola" userId="54f445019e419db0" providerId="LiveId" clId="{98421861-C005-4F7D-A125-CAD84635E053}" dt="2019-06-04T06:47:17.171" v="1476" actId="478"/>
        <pc:sldMkLst>
          <pc:docMk/>
          <pc:sldMk cId="2450534032" sldId="488"/>
        </pc:sldMkLst>
        <pc:spChg chg="del">
          <ac:chgData name="Marco Briccola" userId="54f445019e419db0" providerId="LiveId" clId="{98421861-C005-4F7D-A125-CAD84635E053}" dt="2019-06-04T06:47:13.922" v="1475" actId="478"/>
          <ac:spMkLst>
            <pc:docMk/>
            <pc:sldMk cId="2450534032" sldId="488"/>
            <ac:spMk id="2" creationId="{00000000-0000-0000-0000-000000000000}"/>
          </ac:spMkLst>
        </pc:spChg>
        <pc:spChg chg="add del mod">
          <ac:chgData name="Marco Briccola" userId="54f445019e419db0" providerId="LiveId" clId="{98421861-C005-4F7D-A125-CAD84635E053}" dt="2019-06-04T06:47:17.171" v="1476" actId="478"/>
          <ac:spMkLst>
            <pc:docMk/>
            <pc:sldMk cId="2450534032" sldId="488"/>
            <ac:spMk id="5" creationId="{7538DC67-0140-4486-A469-F61269B0A6E6}"/>
          </ac:spMkLst>
        </pc:spChg>
        <pc:picChg chg="del">
          <ac:chgData name="Marco Briccola" userId="54f445019e419db0" providerId="LiveId" clId="{98421861-C005-4F7D-A125-CAD84635E053}" dt="2019-06-03T20:20:14.003" v="1194" actId="478"/>
          <ac:picMkLst>
            <pc:docMk/>
            <pc:sldMk cId="2450534032" sldId="488"/>
            <ac:picMk id="4" creationId="{0158D5D8-0646-44C1-A141-9B00D47BB3A4}"/>
          </ac:picMkLst>
        </pc:picChg>
      </pc:sldChg>
      <pc:sldChg chg="add ord">
        <pc:chgData name="Marco Briccola" userId="54f445019e419db0" providerId="LiveId" clId="{98421861-C005-4F7D-A125-CAD84635E053}" dt="2019-06-04T06:51:47.976" v="1491"/>
        <pc:sldMkLst>
          <pc:docMk/>
          <pc:sldMk cId="1828527950" sldId="489"/>
        </pc:sldMkLst>
      </pc:sldChg>
      <pc:sldChg chg="addSp delSp modSp add del">
        <pc:chgData name="Marco Briccola" userId="54f445019e419db0" providerId="LiveId" clId="{98421861-C005-4F7D-A125-CAD84635E053}" dt="2019-06-03T20:26:03.525" v="1214" actId="2696"/>
        <pc:sldMkLst>
          <pc:docMk/>
          <pc:sldMk cId="2448998870" sldId="489"/>
        </pc:sldMkLst>
        <pc:spChg chg="del">
          <ac:chgData name="Marco Briccola" userId="54f445019e419db0" providerId="LiveId" clId="{98421861-C005-4F7D-A125-CAD84635E053}" dt="2019-06-03T20:25:28.318" v="1205"/>
          <ac:spMkLst>
            <pc:docMk/>
            <pc:sldMk cId="2448998870" sldId="489"/>
            <ac:spMk id="3" creationId="{05E348BC-5668-4A62-B500-56A522B39721}"/>
          </ac:spMkLst>
        </pc:spChg>
        <pc:picChg chg="add mod">
          <ac:chgData name="Marco Briccola" userId="54f445019e419db0" providerId="LiveId" clId="{98421861-C005-4F7D-A125-CAD84635E053}" dt="2019-06-03T20:25:34.642" v="1209" actId="14100"/>
          <ac:picMkLst>
            <pc:docMk/>
            <pc:sldMk cId="2448998870" sldId="489"/>
            <ac:picMk id="5" creationId="{56D87E5E-FE9D-490A-925A-FFD2F381B55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CH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74BFD-21BB-4B89-A347-D7B1ECF012BD}" type="datetimeFigureOut">
              <a:rPr lang="it-CH" smtClean="0"/>
              <a:t>03.10.2019</a:t>
            </a:fld>
            <a:endParaRPr lang="it-CH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CH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9A935-6F00-4FBE-BD96-842F40A5CFA5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434774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CH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3084D-761B-45AD-B958-3EE25030CB94}" type="datetimeFigureOut">
              <a:rPr lang="it-CH" smtClean="0"/>
              <a:t>03.10.2019</a:t>
            </a:fld>
            <a:endParaRPr lang="it-CH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CH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CH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CA29F-48D8-4042-A15C-690032170E49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473549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CH" dirty="0"/>
              <a:t>Nucleoside: base</a:t>
            </a:r>
            <a:r>
              <a:rPr lang="it-CH" baseline="0" dirty="0"/>
              <a:t> + zucchero</a:t>
            </a:r>
            <a:endParaRPr lang="it-CH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A952D-D0CB-434E-BF46-D214638FD061}" type="slidenum">
              <a:rPr lang="it-CH" smtClean="0"/>
              <a:t>10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606997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CH" dirty="0" err="1"/>
              <a:t>5’ACG3</a:t>
            </a:r>
            <a:r>
              <a:rPr lang="it-CH" dirty="0"/>
              <a:t>’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A952D-D0CB-434E-BF46-D214638FD061}" type="slidenum">
              <a:rPr lang="it-CH" smtClean="0"/>
              <a:t>15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246181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CH" dirty="0"/>
              <a:t>ANALOGIA SCALA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A952D-D0CB-434E-BF46-D214638FD061}" type="slidenum">
              <a:rPr lang="it-CH" smtClean="0"/>
              <a:t>17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4093481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CH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CA29F-48D8-4042-A15C-690032170E49}" type="slidenum">
              <a:rPr lang="it-CH" smtClean="0"/>
              <a:t>30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78565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it-CH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it-CH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3D92-80E5-4A7E-B37A-F53A159E6CCE}" type="datetimeFigureOut">
              <a:rPr lang="it-CH" smtClean="0"/>
              <a:pPr/>
              <a:t>03.10.2019</a:t>
            </a:fld>
            <a:endParaRPr lang="it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9B6F-1E98-4C47-917A-3FAAF062C1E5}" type="slidenum">
              <a:rPr lang="it-CH" smtClean="0"/>
              <a:pPr/>
              <a:t>‹N›</a:t>
            </a:fld>
            <a:endParaRPr lang="it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it-CH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3D92-80E5-4A7E-B37A-F53A159E6CCE}" type="datetimeFigureOut">
              <a:rPr lang="it-CH" smtClean="0"/>
              <a:pPr/>
              <a:t>03.10.2019</a:t>
            </a:fld>
            <a:endParaRPr lang="it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9B6F-1E98-4C47-917A-3FAAF062C1E5}" type="slidenum">
              <a:rPr lang="it-CH" smtClean="0"/>
              <a:pPr/>
              <a:t>‹N›</a:t>
            </a:fld>
            <a:endParaRPr lang="it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it-CH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3D92-80E5-4A7E-B37A-F53A159E6CCE}" type="datetimeFigureOut">
              <a:rPr lang="it-CH" smtClean="0"/>
              <a:pPr/>
              <a:t>03.10.2019</a:t>
            </a:fld>
            <a:endParaRPr lang="it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9B6F-1E98-4C47-917A-3FAAF062C1E5}" type="slidenum">
              <a:rPr lang="it-CH" smtClean="0"/>
              <a:pPr/>
              <a:t>‹N›</a:t>
            </a:fld>
            <a:endParaRPr lang="it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3D92-80E5-4A7E-B37A-F53A159E6CCE}" type="datetimeFigureOut">
              <a:rPr lang="it-CH" smtClean="0"/>
              <a:pPr/>
              <a:t>03.10.2019</a:t>
            </a:fld>
            <a:endParaRPr lang="it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9B6F-1E98-4C47-917A-3FAAF062C1E5}" type="slidenum">
              <a:rPr lang="it-CH" smtClean="0"/>
              <a:pPr/>
              <a:t>‹N›</a:t>
            </a:fld>
            <a:endParaRPr lang="it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it-CH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3D92-80E5-4A7E-B37A-F53A159E6CCE}" type="datetimeFigureOut">
              <a:rPr lang="it-CH" smtClean="0"/>
              <a:pPr/>
              <a:t>03.10.2019</a:t>
            </a:fld>
            <a:endParaRPr lang="it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9B6F-1E98-4C47-917A-3FAAF062C1E5}" type="slidenum">
              <a:rPr lang="it-CH" smtClean="0"/>
              <a:pPr/>
              <a:t>‹N›</a:t>
            </a:fld>
            <a:endParaRPr lang="it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3D92-80E5-4A7E-B37A-F53A159E6CCE}" type="datetimeFigureOut">
              <a:rPr lang="it-CH" smtClean="0"/>
              <a:pPr/>
              <a:t>03.10.2019</a:t>
            </a:fld>
            <a:endParaRPr lang="it-CH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9B6F-1E98-4C47-917A-3FAAF062C1E5}" type="slidenum">
              <a:rPr lang="it-CH" smtClean="0"/>
              <a:pPr/>
              <a:t>‹N›</a:t>
            </a:fld>
            <a:endParaRPr lang="it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it-CH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3D92-80E5-4A7E-B37A-F53A159E6CCE}" type="datetimeFigureOut">
              <a:rPr lang="it-CH" smtClean="0"/>
              <a:pPr/>
              <a:t>03.10.2019</a:t>
            </a:fld>
            <a:endParaRPr lang="it-CH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9B6F-1E98-4C47-917A-3FAAF062C1E5}" type="slidenum">
              <a:rPr lang="it-CH" smtClean="0"/>
              <a:pPr/>
              <a:t>‹N›</a:t>
            </a:fld>
            <a:endParaRPr lang="it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it-CH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3D92-80E5-4A7E-B37A-F53A159E6CCE}" type="datetimeFigureOut">
              <a:rPr lang="it-CH" smtClean="0"/>
              <a:pPr/>
              <a:t>03.10.2019</a:t>
            </a:fld>
            <a:endParaRPr lang="it-CH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9B6F-1E98-4C47-917A-3FAAF062C1E5}" type="slidenum">
              <a:rPr lang="it-CH" smtClean="0"/>
              <a:pPr/>
              <a:t>‹N›</a:t>
            </a:fld>
            <a:endParaRPr lang="it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3D92-80E5-4A7E-B37A-F53A159E6CCE}" type="datetimeFigureOut">
              <a:rPr lang="it-CH" smtClean="0"/>
              <a:pPr/>
              <a:t>03.10.2019</a:t>
            </a:fld>
            <a:endParaRPr lang="it-CH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9B6F-1E98-4C47-917A-3FAAF062C1E5}" type="slidenum">
              <a:rPr lang="it-CH" smtClean="0"/>
              <a:pPr/>
              <a:t>‹N›</a:t>
            </a:fld>
            <a:endParaRPr lang="it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3D92-80E5-4A7E-B37A-F53A159E6CCE}" type="datetimeFigureOut">
              <a:rPr lang="it-CH" smtClean="0"/>
              <a:pPr/>
              <a:t>03.10.2019</a:t>
            </a:fld>
            <a:endParaRPr lang="it-CH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9B6F-1E98-4C47-917A-3FAAF062C1E5}" type="slidenum">
              <a:rPr lang="it-CH" smtClean="0"/>
              <a:pPr/>
              <a:t>‹N›</a:t>
            </a:fld>
            <a:endParaRPr lang="it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it-CH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CH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3D92-80E5-4A7E-B37A-F53A159E6CCE}" type="datetimeFigureOut">
              <a:rPr lang="it-CH" smtClean="0"/>
              <a:pPr/>
              <a:t>03.10.2019</a:t>
            </a:fld>
            <a:endParaRPr lang="it-CH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9B6F-1E98-4C47-917A-3FAAF062C1E5}" type="slidenum">
              <a:rPr lang="it-CH" smtClean="0"/>
              <a:pPr/>
              <a:t>‹N›</a:t>
            </a:fld>
            <a:endParaRPr lang="it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it-CH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03D92-80E5-4A7E-B37A-F53A159E6CCE}" type="datetimeFigureOut">
              <a:rPr lang="it-CH" smtClean="0"/>
              <a:pPr/>
              <a:t>03.10.2019</a:t>
            </a:fld>
            <a:endParaRPr lang="it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CH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69B6F-1E98-4C47-917A-3FAAF062C1E5}" type="slidenum">
              <a:rPr lang="it-CH" smtClean="0"/>
              <a:pPr/>
              <a:t>‹N›</a:t>
            </a:fld>
            <a:endParaRPr lang="it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highered.mheducation.com/olcweb/cgi/pluginpop.cgi?it=swf::535::535::/sites/dl/free/0072437316/120076/micro04.swf::DNA%20Replication%20Fork" TargetMode="External"/><Relationship Id="rId2" Type="http://schemas.openxmlformats.org/officeDocument/2006/relationships/hyperlink" Target="http://highered.mheducation.com/olcweb/cgi/pluginpop.cgi?it=swf::535::535::/sites/dl/free/0072437316/120076/bio23.swf::How%20Nucleotides%20are%20Added%20in%20DNA%20Replication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DNA_polimerasi_I" TargetMode="External"/><Relationship Id="rId7" Type="http://schemas.openxmlformats.org/officeDocument/2006/relationships/hyperlink" Target="https://it.wikipedia.org/wiki/DNA_polimerasi_V" TargetMode="External"/><Relationship Id="rId2" Type="http://schemas.openxmlformats.org/officeDocument/2006/relationships/hyperlink" Target="https://it.wikipedia.org/wiki/Esonucleas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t.wikipedia.org/w/index.php?title=DNA_polimerasi_IV&amp;action=edit&amp;redlink=1" TargetMode="External"/><Relationship Id="rId5" Type="http://schemas.openxmlformats.org/officeDocument/2006/relationships/hyperlink" Target="https://it.wikipedia.org/wiki/DNA_polimerasi_III" TargetMode="External"/><Relationship Id="rId4" Type="http://schemas.openxmlformats.org/officeDocument/2006/relationships/hyperlink" Target="https://it.wikipedia.org/wiki/DNA_polimerasi_II" TargetMode="Externa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/index.php?title=DNA_polimerasi_%CE%B2&amp;action=edit&amp;redlink=1" TargetMode="External"/><Relationship Id="rId7" Type="http://schemas.openxmlformats.org/officeDocument/2006/relationships/hyperlink" Target="https://it.wikipedia.org/w/index.php?title=DNA_polimerasi_%CE%B7&amp;action=edit&amp;redlink=1" TargetMode="External"/><Relationship Id="rId2" Type="http://schemas.openxmlformats.org/officeDocument/2006/relationships/hyperlink" Target="https://it.wikipedia.org/wiki/DNA_polimerasi_%CE%B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t.wikipedia.org/wiki/DNA_polimerasi_%CE%B5" TargetMode="External"/><Relationship Id="rId5" Type="http://schemas.openxmlformats.org/officeDocument/2006/relationships/hyperlink" Target="https://it.wikipedia.org/wiki/DNA_polimerasi_%CE%B4" TargetMode="External"/><Relationship Id="rId4" Type="http://schemas.openxmlformats.org/officeDocument/2006/relationships/hyperlink" Target="https://it.wikipedia.org/wiki/DNA_polimerasi_%CE%B3" TargetMode="Externa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CH" dirty="0"/>
              <a:t>LA DUPLICAZIONE DEL DNA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CH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periodni.com/gallery/nucleotid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3525" y="1608137"/>
            <a:ext cx="6010275" cy="4829176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621088" y="444499"/>
            <a:ext cx="3493711" cy="1906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182880" defTabSz="91440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nucleotidi </a:t>
            </a:r>
          </a:p>
          <a:p>
            <a:pPr marL="228600" lvl="0" indent="-182880" defTabSz="91440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- numerazione (1’, 3’, 5’)</a:t>
            </a:r>
          </a:p>
          <a:p>
            <a:pPr marL="228600" lvl="0" indent="-182880" defTabSz="91440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- legami</a:t>
            </a:r>
          </a:p>
          <a:p>
            <a:pPr marL="228600" lvl="0" indent="-182880" defTabSz="91440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endParaRPr lang="it-IT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71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8FD9FE8-16A3-46C7-B776-D1A9DAEDD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CH" dirty="0"/>
              <a:t>I polimeri</a:t>
            </a:r>
          </a:p>
        </p:txBody>
      </p:sp>
      <p:pic>
        <p:nvPicPr>
          <p:cNvPr id="1026" name="Picture 2" descr="albero">
            <a:extLst>
              <a:ext uri="{FF2B5EF4-FFF2-40B4-BE49-F238E27FC236}">
                <a16:creationId xmlns="" xmlns:a16="http://schemas.microsoft.com/office/drawing/2014/main" id="{E7086C76-7DF1-4260-BBA3-3697A8632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24744"/>
            <a:ext cx="3240360" cy="536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334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4206240"/>
            <a:ext cx="298132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884" y="1886238"/>
            <a:ext cx="298132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374471" y="239591"/>
            <a:ext cx="86453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CH" sz="2400" dirty="0"/>
              <a:t>Coinvolgimento di </a:t>
            </a:r>
          </a:p>
          <a:p>
            <a:r>
              <a:rPr lang="it-CH" sz="2400" dirty="0"/>
              <a:t>	gruppo </a:t>
            </a:r>
            <a:r>
              <a:rPr lang="it-CH" sz="2400" dirty="0">
                <a:solidFill>
                  <a:srgbClr val="FF0000"/>
                </a:solidFill>
              </a:rPr>
              <a:t>fosfato </a:t>
            </a:r>
            <a:r>
              <a:rPr lang="it-CH" sz="2400" dirty="0"/>
              <a:t>legato al carbonio 5’ del </a:t>
            </a:r>
            <a:r>
              <a:rPr lang="it-CH" sz="2400" dirty="0" err="1"/>
              <a:t>pentoso</a:t>
            </a:r>
            <a:endParaRPr lang="it-CH" sz="2400" dirty="0"/>
          </a:p>
          <a:p>
            <a:r>
              <a:rPr lang="it-CH" sz="2400" dirty="0"/>
              <a:t>	gruppo </a:t>
            </a:r>
            <a:r>
              <a:rPr lang="it-CH" sz="2400" dirty="0">
                <a:solidFill>
                  <a:srgbClr val="FF0000"/>
                </a:solidFill>
              </a:rPr>
              <a:t>ossidrile</a:t>
            </a:r>
            <a:r>
              <a:rPr lang="it-CH" sz="2400" dirty="0"/>
              <a:t> legato al carbonio 3’</a:t>
            </a:r>
          </a:p>
          <a:p>
            <a:endParaRPr lang="it-CH" sz="2400" dirty="0"/>
          </a:p>
          <a:p>
            <a:r>
              <a:rPr lang="it-CH" sz="2400" b="1" dirty="0"/>
              <a:t> </a:t>
            </a:r>
          </a:p>
        </p:txBody>
      </p:sp>
      <p:cxnSp>
        <p:nvCxnSpPr>
          <p:cNvPr id="10" name="Connettore 2 9"/>
          <p:cNvCxnSpPr/>
          <p:nvPr/>
        </p:nvCxnSpPr>
        <p:spPr>
          <a:xfrm>
            <a:off x="2651034" y="3573016"/>
            <a:ext cx="87913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3419872" y="4698320"/>
            <a:ext cx="78909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92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485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t-CH" sz="2400" dirty="0"/>
              <a:t/>
            </a:r>
            <a:br>
              <a:rPr lang="it-CH" sz="2400" dirty="0"/>
            </a:br>
            <a:endParaRPr lang="it-CH" sz="2400" dirty="0"/>
          </a:p>
        </p:txBody>
      </p:sp>
      <p:pic>
        <p:nvPicPr>
          <p:cNvPr id="2050" name="Picture 2" descr="http://www.unisr.it/biotechbook/upload/images/legame-fosfodiesteric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742076"/>
            <a:ext cx="6115922" cy="611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54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CH"/>
          </a:p>
        </p:txBody>
      </p:sp>
      <p:pic>
        <p:nvPicPr>
          <p:cNvPr id="1026" name="Picture 2" descr="http://biochimica.bio.uniroma1.it/didattica/organica/nucleo0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14" y="457054"/>
            <a:ext cx="7920880" cy="594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35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4294967295"/>
          </p:nvPr>
        </p:nvSpPr>
        <p:spPr>
          <a:xfrm>
            <a:off x="237837" y="158865"/>
            <a:ext cx="5772241" cy="499832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CH" sz="2400" dirty="0"/>
              <a:t>Le catene polipeptidiche presentano due estremità diverse </a:t>
            </a:r>
          </a:p>
          <a:p>
            <a:pPr>
              <a:buFontTx/>
              <a:buChar char="-"/>
            </a:pPr>
            <a:r>
              <a:rPr lang="it-CH" sz="2400" dirty="0"/>
              <a:t>Terminale o estremità 5’</a:t>
            </a:r>
          </a:p>
          <a:p>
            <a:pPr>
              <a:buFontTx/>
              <a:buChar char="-"/>
            </a:pPr>
            <a:r>
              <a:rPr lang="it-CH" sz="2400" dirty="0"/>
              <a:t>Terminale o estremità 3’</a:t>
            </a:r>
          </a:p>
          <a:p>
            <a:pPr>
              <a:buFontTx/>
              <a:buChar char="-"/>
            </a:pPr>
            <a:endParaRPr lang="it-CH" sz="2400" dirty="0"/>
          </a:p>
          <a:p>
            <a:pPr marL="0" indent="0">
              <a:buNone/>
            </a:pPr>
            <a:r>
              <a:rPr lang="it-CH" sz="2400" dirty="0"/>
              <a:t>Hanno doppia polarità</a:t>
            </a:r>
          </a:p>
          <a:p>
            <a:pPr marL="0" indent="0">
              <a:buNone/>
            </a:pPr>
            <a:endParaRPr lang="it-CH" sz="2400" dirty="0"/>
          </a:p>
          <a:p>
            <a:pPr marL="0" indent="0">
              <a:buNone/>
            </a:pPr>
            <a:endParaRPr lang="it-CH" sz="2400" dirty="0"/>
          </a:p>
          <a:p>
            <a:pPr marL="0" indent="0">
              <a:buNone/>
            </a:pPr>
            <a:r>
              <a:rPr lang="it-CH" sz="2400" dirty="0"/>
              <a:t>Come interpretare la sequenza ACG?</a:t>
            </a:r>
          </a:p>
          <a:p>
            <a:pPr marL="0" indent="0">
              <a:buNone/>
            </a:pPr>
            <a:endParaRPr lang="it-CH" sz="2400" dirty="0"/>
          </a:p>
          <a:p>
            <a:pPr marL="0" indent="0">
              <a:buNone/>
            </a:pPr>
            <a:endParaRPr lang="it-CH" sz="2400" dirty="0"/>
          </a:p>
          <a:p>
            <a:pPr marL="0" indent="0">
              <a:buNone/>
            </a:pPr>
            <a:endParaRPr lang="it-CH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078" y="13349"/>
            <a:ext cx="2882402" cy="6477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984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CH" dirty="0"/>
              <a:t>Struttura del DNA</a:t>
            </a:r>
            <a:br>
              <a:rPr lang="it-CH" dirty="0"/>
            </a:br>
            <a:r>
              <a:rPr lang="it-CH" sz="2700" dirty="0"/>
              <a:t>Modello di Watson e Crick (Nature, 1953)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004" y="1484784"/>
            <a:ext cx="4220921" cy="501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29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23905" y="1211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CH" dirty="0"/>
              <a:t>Caratteristiche Modello DNA:</a:t>
            </a:r>
            <a:r>
              <a:rPr lang="it-CH" sz="4000" dirty="0"/>
              <a:t/>
            </a:r>
            <a:br>
              <a:rPr lang="it-CH" sz="4000" dirty="0"/>
            </a:br>
            <a:endParaRPr lang="it-CH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980728"/>
            <a:ext cx="6408712" cy="5976664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it-CH" sz="3300" dirty="0"/>
              <a:t>2 catene di nucleotidi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CH" sz="3600" dirty="0"/>
              <a:t>	</a:t>
            </a:r>
            <a:r>
              <a:rPr lang="it-CH" sz="2700" dirty="0"/>
              <a:t>Legami tra nucleotidi?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it-CH" sz="2700" dirty="0"/>
          </a:p>
          <a:p>
            <a:pPr lvl="0"/>
            <a:r>
              <a:rPr lang="it-CH" sz="3300" dirty="0"/>
              <a:t>eliche arrotolate attorno  ad un unico asse</a:t>
            </a:r>
          </a:p>
          <a:p>
            <a:pPr marL="0" lvl="0" indent="0">
              <a:buNone/>
            </a:pPr>
            <a:endParaRPr lang="it-CH" sz="3300" dirty="0"/>
          </a:p>
          <a:p>
            <a:pPr lvl="0"/>
            <a:r>
              <a:rPr lang="it-CH" dirty="0"/>
              <a:t>Basi azotate si trovano all’interno, i gruppi fosfati e gli </a:t>
            </a:r>
          </a:p>
          <a:p>
            <a:pPr marL="0" lvl="0" indent="0">
              <a:buNone/>
            </a:pPr>
            <a:r>
              <a:rPr lang="it-CH" dirty="0"/>
              <a:t>       zuccheri si trovano all’esterno</a:t>
            </a:r>
          </a:p>
          <a:p>
            <a:pPr marL="0" lvl="0" indent="0">
              <a:buNone/>
            </a:pPr>
            <a:endParaRPr lang="it-CH" dirty="0"/>
          </a:p>
          <a:p>
            <a:pPr lvl="0"/>
            <a:r>
              <a:rPr lang="it-IT" dirty="0"/>
              <a:t>Ogni base di un elica è appaiata con una base </a:t>
            </a:r>
          </a:p>
          <a:p>
            <a:pPr marL="0" lvl="0" indent="0">
              <a:buNone/>
            </a:pPr>
            <a:r>
              <a:rPr lang="it-IT" dirty="0"/>
              <a:t>         complementare dell’altra elica:</a:t>
            </a:r>
          </a:p>
          <a:p>
            <a:pPr lvl="1"/>
            <a:r>
              <a:rPr lang="it-CH" sz="2900" dirty="0"/>
              <a:t>A con T 	G con C 	</a:t>
            </a:r>
          </a:p>
          <a:p>
            <a:pPr lvl="1"/>
            <a:r>
              <a:rPr lang="it-CH" sz="2800" dirty="0"/>
              <a:t>legami tra basi complementari?</a:t>
            </a:r>
          </a:p>
          <a:p>
            <a:pPr marL="0" indent="0">
              <a:buNone/>
            </a:pPr>
            <a:r>
              <a:rPr lang="it-CH" sz="1600" dirty="0"/>
              <a:t>	</a:t>
            </a:r>
            <a:r>
              <a:rPr lang="it-CH" sz="2400" dirty="0"/>
              <a:t>A con T ---	2 legami H</a:t>
            </a:r>
          </a:p>
          <a:p>
            <a:pPr marL="0" indent="0">
              <a:buNone/>
            </a:pPr>
            <a:r>
              <a:rPr lang="it-CH" sz="2400" dirty="0"/>
              <a:t>	G con C ---	3 legami H</a:t>
            </a:r>
          </a:p>
          <a:p>
            <a:pPr lvl="1"/>
            <a:r>
              <a:rPr lang="it-CH" sz="2900" dirty="0"/>
              <a:t>Ogni coppia: </a:t>
            </a:r>
          </a:p>
          <a:p>
            <a:pPr lvl="2"/>
            <a:r>
              <a:rPr lang="it-CH" sz="2500" dirty="0"/>
              <a:t>PURINA con PIRIMIDINA</a:t>
            </a:r>
          </a:p>
          <a:p>
            <a:pPr lvl="2"/>
            <a:r>
              <a:rPr lang="it-CH" dirty="0"/>
              <a:t>diametro della doppia elica è di 2 nm</a:t>
            </a:r>
          </a:p>
          <a:p>
            <a:pPr marL="914400" lvl="2" indent="0">
              <a:buNone/>
            </a:pPr>
            <a:endParaRPr lang="it-CH" sz="33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it-CH" sz="3300" dirty="0"/>
              <a:t>I filamenti sono ANTIPARALLELI</a:t>
            </a:r>
          </a:p>
          <a:p>
            <a:pPr lvl="1"/>
            <a:r>
              <a:rPr lang="it-CH" sz="2900" dirty="0"/>
              <a:t>Le eliche hanno una POLARITÀ:	</a:t>
            </a:r>
          </a:p>
          <a:p>
            <a:pPr marL="457200" lvl="1" indent="0">
              <a:buNone/>
            </a:pPr>
            <a:r>
              <a:rPr lang="it-CH" sz="2900" dirty="0"/>
              <a:t>	estremità 3’-OH e 5’- OH</a:t>
            </a:r>
          </a:p>
          <a:p>
            <a:pPr lvl="1"/>
            <a:r>
              <a:rPr lang="it-CH" sz="2900" dirty="0"/>
              <a:t> le due eliche hanno direzioni opposte</a:t>
            </a:r>
          </a:p>
          <a:p>
            <a:endParaRPr lang="it-CH" sz="2800" dirty="0"/>
          </a:p>
          <a:p>
            <a:endParaRPr lang="it-CH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987" y="1104853"/>
            <a:ext cx="2750535" cy="518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55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F0C4822-9906-48F2-8C38-DF37D5797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361155FA-BAB1-4CF3-BF46-3244A4831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CH"/>
          </a:p>
        </p:txBody>
      </p:sp>
      <p:pic>
        <p:nvPicPr>
          <p:cNvPr id="2050" name="Picture 2" descr="albero 001">
            <a:extLst>
              <a:ext uri="{FF2B5EF4-FFF2-40B4-BE49-F238E27FC236}">
                <a16:creationId xmlns="" xmlns:a16="http://schemas.microsoft.com/office/drawing/2014/main" id="{91B2A8AB-E421-498D-838E-9C466D208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32668"/>
            <a:ext cx="6523037" cy="479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984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CH" dirty="0"/>
              <a:t>Altre proprietà chiave nel modello</a:t>
            </a:r>
            <a:br>
              <a:rPr lang="it-CH" dirty="0"/>
            </a:br>
            <a:r>
              <a:rPr lang="it-CH" dirty="0"/>
              <a:t>Watson-Crick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731227" y="1844825"/>
            <a:ext cx="5233261" cy="4392488"/>
          </a:xfrm>
        </p:spPr>
        <p:txBody>
          <a:bodyPr>
            <a:normAutofit fontScale="62500" lnSpcReduction="20000"/>
          </a:bodyPr>
          <a:lstStyle/>
          <a:p>
            <a:r>
              <a:rPr lang="it-CH" dirty="0"/>
              <a:t>Distanza tra coppie di basi = 0.34 nm</a:t>
            </a:r>
          </a:p>
          <a:p>
            <a:endParaRPr lang="it-CH" dirty="0"/>
          </a:p>
          <a:p>
            <a:r>
              <a:rPr lang="it-CH" dirty="0"/>
              <a:t>Diametro della doppia elica = 2 nm</a:t>
            </a:r>
          </a:p>
          <a:p>
            <a:endParaRPr lang="it-CH" dirty="0"/>
          </a:p>
          <a:p>
            <a:r>
              <a:rPr lang="it-CH" dirty="0"/>
              <a:t>10 basi per “giro” dell’elica</a:t>
            </a:r>
          </a:p>
          <a:p>
            <a:endParaRPr lang="it-CH" dirty="0"/>
          </a:p>
          <a:p>
            <a:r>
              <a:rPr lang="it-CH" dirty="0"/>
              <a:t>Si possono distinguere due solchi (maggiore, minore) dovuti al fatto che i due filamenti non hanno sempre la stessa distanza dall’asse dell’elica</a:t>
            </a:r>
          </a:p>
          <a:p>
            <a:endParaRPr lang="it-CH" dirty="0"/>
          </a:p>
          <a:p>
            <a:r>
              <a:rPr lang="it-CH" dirty="0"/>
              <a:t>Basi possono essere raggiunte da proteine a livello di zone esposte chiamate “solchi”</a:t>
            </a:r>
          </a:p>
          <a:p>
            <a:endParaRPr lang="it-CH" dirty="0"/>
          </a:p>
          <a:p>
            <a:r>
              <a:rPr lang="it-CH" dirty="0"/>
              <a:t>L’elica è destrorsa</a:t>
            </a:r>
          </a:p>
          <a:p>
            <a:pPr marL="0" indent="0">
              <a:buNone/>
            </a:pPr>
            <a:endParaRPr lang="it-CH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47" r="56291" b="5985"/>
          <a:stretch/>
        </p:blipFill>
        <p:spPr bwMode="auto">
          <a:xfrm>
            <a:off x="34427" y="1533631"/>
            <a:ext cx="3730336" cy="4405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96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CH" dirty="0"/>
              <a:t>quando si verifica</a:t>
            </a:r>
          </a:p>
          <a:p>
            <a:r>
              <a:rPr lang="it-CH" dirty="0"/>
              <a:t>Acidi nucleici: struttura</a:t>
            </a:r>
          </a:p>
          <a:p>
            <a:r>
              <a:rPr lang="it-CH" dirty="0"/>
              <a:t>Aspetti storici</a:t>
            </a:r>
          </a:p>
          <a:p>
            <a:r>
              <a:rPr lang="it-CH" dirty="0"/>
              <a:t>Meccanica del processo</a:t>
            </a:r>
          </a:p>
          <a:p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3579310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slideplayer.it/1/572113/slides/slide_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33670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23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Aspetti storici:</a:t>
            </a:r>
          </a:p>
        </p:txBody>
      </p:sp>
      <p:sp>
        <p:nvSpPr>
          <p:cNvPr id="3" name="Titolo 1">
            <a:extLst>
              <a:ext uri="{FF2B5EF4-FFF2-40B4-BE49-F238E27FC236}">
                <a16:creationId xmlns="" xmlns:a16="http://schemas.microsoft.com/office/drawing/2014/main" id="{007F1DFE-A5F6-40CF-AD9A-8A170D6DA4F0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Aspetti storici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CH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1" y="663708"/>
            <a:ext cx="8486578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74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it-CH" b="1" dirty="0"/>
              <a:t>1) Modello della replicazione </a:t>
            </a:r>
            <a:r>
              <a:rPr lang="it-CH" b="1" dirty="0" err="1"/>
              <a:t>semiconservativa</a:t>
            </a:r>
            <a:r>
              <a:rPr lang="it-CH" b="1" dirty="0"/>
              <a:t>:</a:t>
            </a:r>
          </a:p>
          <a:p>
            <a:pPr>
              <a:buNone/>
            </a:pPr>
            <a:r>
              <a:rPr lang="it-CH" b="1" dirty="0"/>
              <a:t>	</a:t>
            </a:r>
            <a:r>
              <a:rPr lang="it-CH" dirty="0"/>
              <a:t>DNA figlio contiene un filamento parentale e uno neosintetizzato.</a:t>
            </a:r>
          </a:p>
          <a:p>
            <a:pPr>
              <a:buNone/>
            </a:pPr>
            <a:endParaRPr lang="it-CH" b="1" dirty="0"/>
          </a:p>
          <a:p>
            <a:pPr>
              <a:buNone/>
            </a:pPr>
            <a:r>
              <a:rPr lang="it-CH" b="1" dirty="0"/>
              <a:t>2) Modello a replicazione conservativa:</a:t>
            </a:r>
          </a:p>
          <a:p>
            <a:pPr>
              <a:buNone/>
            </a:pPr>
            <a:r>
              <a:rPr lang="it-CH" b="1" dirty="0"/>
              <a:t>	</a:t>
            </a:r>
            <a:r>
              <a:rPr lang="it-CH" dirty="0"/>
              <a:t>Una molecola di DNA formata da catene neosintetizzate e l’altra da due catene parentali.</a:t>
            </a:r>
          </a:p>
          <a:p>
            <a:pPr>
              <a:buNone/>
            </a:pPr>
            <a:endParaRPr lang="it-CH" b="1" dirty="0"/>
          </a:p>
          <a:p>
            <a:pPr>
              <a:buNone/>
            </a:pPr>
            <a:r>
              <a:rPr lang="it-CH" b="1" dirty="0"/>
              <a:t>3) Modello a replicazione dispersiva:</a:t>
            </a:r>
          </a:p>
          <a:p>
            <a:pPr>
              <a:buNone/>
            </a:pPr>
            <a:r>
              <a:rPr lang="it-CH" b="1" dirty="0"/>
              <a:t>	</a:t>
            </a:r>
            <a:r>
              <a:rPr lang="it-CH" dirty="0"/>
              <a:t>DNA nuovo e vecchio a mosaico nel DNA neosintetizzato.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/>
          </a:p>
        </p:txBody>
      </p:sp>
      <p:pic>
        <p:nvPicPr>
          <p:cNvPr id="3074" name="Picture 2" descr="Copia di albero 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725" y="1988840"/>
            <a:ext cx="7884368" cy="400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Meselson</a:t>
            </a:r>
            <a:r>
              <a:rPr lang="it-IT" dirty="0"/>
              <a:t> e </a:t>
            </a:r>
            <a:r>
              <a:rPr lang="it-IT" dirty="0" err="1"/>
              <a:t>Stahl</a:t>
            </a:r>
            <a:r>
              <a:rPr lang="it-IT" dirty="0"/>
              <a:t>, 1958</a:t>
            </a:r>
            <a:br>
              <a:rPr lang="it-IT" dirty="0"/>
            </a:br>
            <a:r>
              <a:rPr lang="it-IT" b="1" dirty="0"/>
              <a:t>Modello della replicazione semiconservativa</a:t>
            </a:r>
            <a:br>
              <a:rPr lang="it-IT" b="1" dirty="0"/>
            </a:br>
            <a:r>
              <a:rPr lang="it-CH" b="1" dirty="0"/>
              <a:t/>
            </a:r>
            <a:br>
              <a:rPr lang="it-CH" b="1" dirty="0"/>
            </a:br>
            <a:endParaRPr lang="it-C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780928"/>
            <a:ext cx="610552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22" y="404664"/>
            <a:ext cx="8447307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90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it-CH" sz="49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Meccanica della replicazione del </a:t>
            </a:r>
            <a:r>
              <a:rPr lang="it-CH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0135" y="1880828"/>
            <a:ext cx="8357529" cy="48605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CH" dirty="0"/>
              <a:t>La replicazione è semiconservativa</a:t>
            </a:r>
          </a:p>
          <a:p>
            <a:pPr marL="0" indent="0">
              <a:buNone/>
            </a:pPr>
            <a:r>
              <a:rPr lang="it-CH" dirty="0"/>
              <a:t>	</a:t>
            </a:r>
          </a:p>
          <a:p>
            <a:pPr marL="0" indent="0">
              <a:buNone/>
            </a:pPr>
            <a:endParaRPr lang="it-CH" sz="2800" dirty="0"/>
          </a:p>
          <a:p>
            <a:pPr marL="0" indent="0">
              <a:buNone/>
            </a:pPr>
            <a:endParaRPr lang="it-CH" sz="2800" dirty="0"/>
          </a:p>
          <a:p>
            <a:pPr marL="0" indent="0">
              <a:buNone/>
            </a:pPr>
            <a:endParaRPr lang="it-CH" sz="2800" dirty="0"/>
          </a:p>
          <a:p>
            <a:pPr marL="0" indent="0">
              <a:buNone/>
            </a:pPr>
            <a:endParaRPr lang="it-CH" sz="2800" dirty="0"/>
          </a:p>
          <a:p>
            <a:pPr marL="0" indent="0">
              <a:buNone/>
            </a:pPr>
            <a:endParaRPr lang="it-CH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8499" y="2564904"/>
            <a:ext cx="7200800" cy="247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836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8CF53F98-7F0F-4243-B482-8FDF66766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EF8123F5-924A-417D-A5E0-0BE24CA66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CH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Dove inizia?</a:t>
            </a:r>
          </a:p>
          <a:p>
            <a:pPr marL="0" indent="0">
              <a:buNone/>
            </a:pPr>
            <a:r>
              <a:rPr lang="it-CH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Come si verifica?</a:t>
            </a:r>
          </a:p>
          <a:p>
            <a:pPr marL="0" indent="0">
              <a:buNone/>
            </a:pPr>
            <a:r>
              <a:rPr lang="it-CH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Quali molecole sono coinvolte?</a:t>
            </a:r>
          </a:p>
          <a:p>
            <a:pPr marL="0" indent="0">
              <a:buNone/>
            </a:pPr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370803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556793"/>
            <a:ext cx="8496944" cy="3600399"/>
          </a:xfrm>
        </p:spPr>
        <p:txBody>
          <a:bodyPr>
            <a:normAutofit fontScale="85000" lnSpcReduction="10000"/>
          </a:bodyPr>
          <a:lstStyle/>
          <a:p>
            <a:pPr marL="57150" indent="0">
              <a:buNone/>
            </a:pPr>
            <a:r>
              <a:rPr lang="it-CH" dirty="0"/>
              <a:t>Doppia elica deve essere svolta</a:t>
            </a:r>
          </a:p>
          <a:p>
            <a:pPr marL="57150" indent="0">
              <a:buNone/>
            </a:pPr>
            <a:endParaRPr lang="it-CH" dirty="0"/>
          </a:p>
          <a:p>
            <a:pPr marL="57150" indent="0">
              <a:buNone/>
            </a:pPr>
            <a:r>
              <a:rPr lang="it-CH" dirty="0"/>
              <a:t>Svolgimento iniziale avviene in una regione del genoma chiamata “origine” o “ori” </a:t>
            </a:r>
          </a:p>
          <a:p>
            <a:pPr marL="57150" indent="0">
              <a:buNone/>
            </a:pPr>
            <a:endParaRPr lang="it-CH" dirty="0"/>
          </a:p>
          <a:p>
            <a:pPr marL="57150" indent="0">
              <a:buNone/>
            </a:pPr>
            <a:r>
              <a:rPr lang="it-CH" dirty="0"/>
              <a:t>Sequenze scoperte nei procarioti da John Cairns (1963) </a:t>
            </a:r>
          </a:p>
          <a:p>
            <a:pPr marL="57150" indent="0">
              <a:buNone/>
            </a:pPr>
            <a:endParaRPr lang="it-CH" dirty="0"/>
          </a:p>
          <a:p>
            <a:pPr marL="457200" lvl="1" indent="0">
              <a:buNone/>
            </a:pPr>
            <a:r>
              <a:rPr lang="it-CH" dirty="0"/>
              <a:t> </a:t>
            </a:r>
          </a:p>
          <a:p>
            <a:pPr marL="457200" lvl="1" indent="0">
              <a:buNone/>
            </a:pPr>
            <a:endParaRPr lang="it-CH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Inizio della replicazione</a:t>
            </a:r>
          </a:p>
        </p:txBody>
      </p:sp>
      <p:pic>
        <p:nvPicPr>
          <p:cNvPr id="1026" name="Picture 2" descr="https://upload.wikimedia.org/wikipedia/commons/thumb/0/01/Tipica_cellula_procariote.svg/1258px-Tipica_cellula_procariot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21088"/>
            <a:ext cx="2943388" cy="239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49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917" y="1556792"/>
            <a:ext cx="6702166" cy="491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1">
            <a:extLst>
              <a:ext uri="{FF2B5EF4-FFF2-40B4-BE49-F238E27FC236}">
                <a16:creationId xmlns="" xmlns:a16="http://schemas.microsoft.com/office/drawing/2014/main" id="{3C3398F0-5631-4307-ACBA-96FCA8261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r>
              <a:rPr lang="it-CH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Quando</a:t>
            </a:r>
          </a:p>
        </p:txBody>
      </p:sp>
    </p:spTree>
    <p:extLst>
      <p:ext uri="{BB962C8B-B14F-4D97-AF65-F5344CB8AC3E}">
        <p14:creationId xmlns:p14="http://schemas.microsoft.com/office/powerpoint/2010/main" val="322973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CH" dirty="0"/>
              <a:t>Nei procarioti</a:t>
            </a:r>
            <a:br>
              <a:rPr lang="it-CH" dirty="0"/>
            </a:br>
            <a:endParaRPr lang="it-CH" sz="2200" dirty="0"/>
          </a:p>
        </p:txBody>
      </p:sp>
      <p:pic>
        <p:nvPicPr>
          <p:cNvPr id="6146" name="Picture 2" descr="albe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88640"/>
            <a:ext cx="4680520" cy="626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CH" sz="4000" dirty="0"/>
              <a:t>Direzione di sintesi</a:t>
            </a:r>
          </a:p>
        </p:txBody>
      </p:sp>
    </p:spTree>
    <p:extLst>
      <p:ext uri="{BB962C8B-B14F-4D97-AF65-F5344CB8AC3E}">
        <p14:creationId xmlns:p14="http://schemas.microsoft.com/office/powerpoint/2010/main" val="321591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07"/>
            <a:ext cx="9144000" cy="693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801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8095"/>
            <a:ext cx="7416824" cy="616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D32D563F-1E2A-4A7C-AEB5-D462CB4773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7" b="34892"/>
          <a:stretch/>
        </p:blipFill>
        <p:spPr bwMode="auto">
          <a:xfrm>
            <a:off x="1269420" y="308918"/>
            <a:ext cx="7416824" cy="41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97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it-CH" dirty="0"/>
              <a:t>Eucarioti</a:t>
            </a:r>
          </a:p>
          <a:p>
            <a:pPr marL="457200" lvl="1" indent="0">
              <a:buNone/>
            </a:pPr>
            <a:r>
              <a:rPr lang="it-CH" dirty="0"/>
              <a:t>DNA lineare, più molecole</a:t>
            </a:r>
          </a:p>
          <a:p>
            <a:pPr marL="457200" lvl="1" indent="0">
              <a:buNone/>
            </a:pPr>
            <a:r>
              <a:rPr lang="it-CH" dirty="0"/>
              <a:t>Cromosomi presentano molte zone “origine” o “ori” </a:t>
            </a:r>
          </a:p>
          <a:p>
            <a:pPr marL="0" indent="0">
              <a:buNone/>
            </a:pPr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419655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2994" y="1052736"/>
            <a:ext cx="57277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322044" y="51788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CH" dirty="0"/>
              <a:t> </a:t>
            </a:r>
            <a:r>
              <a:rPr lang="it-CH" sz="3100" dirty="0"/>
              <a:t>numerose   origini di  replicazione in  contemporanea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lbero 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275" y="404664"/>
            <a:ext cx="5616624" cy="8173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58394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CH" dirty="0"/>
              <a:t>Cromosoma batterico: </a:t>
            </a:r>
          </a:p>
          <a:p>
            <a:pPr marL="0" indent="0">
              <a:buNone/>
            </a:pPr>
            <a:r>
              <a:rPr lang="it-CH" dirty="0" err="1"/>
              <a:t>4,2.10</a:t>
            </a:r>
            <a:r>
              <a:rPr lang="it-CH" sz="2600" baseline="30000" dirty="0" err="1"/>
              <a:t>6</a:t>
            </a:r>
            <a:r>
              <a:rPr lang="it-CH" dirty="0" err="1"/>
              <a:t>bp</a:t>
            </a:r>
            <a:endParaRPr lang="it-CH" dirty="0"/>
          </a:p>
          <a:p>
            <a:pPr marL="0" indent="0">
              <a:buNone/>
            </a:pPr>
            <a:r>
              <a:rPr lang="it-CH" dirty="0"/>
              <a:t>1 origine di replicazione</a:t>
            </a:r>
          </a:p>
          <a:p>
            <a:pPr marL="0" indent="0">
              <a:buNone/>
            </a:pPr>
            <a:r>
              <a:rPr lang="it-CH" dirty="0"/>
              <a:t>Velocità di replicazione: </a:t>
            </a:r>
            <a:r>
              <a:rPr lang="it-CH" dirty="0" err="1"/>
              <a:t>5.10</a:t>
            </a:r>
            <a:r>
              <a:rPr lang="it-CH" sz="2600" baseline="30000" dirty="0" err="1"/>
              <a:t>4</a:t>
            </a:r>
            <a:r>
              <a:rPr lang="it-CH" dirty="0" err="1"/>
              <a:t>bp</a:t>
            </a:r>
            <a:r>
              <a:rPr lang="it-CH" dirty="0"/>
              <a:t>/</a:t>
            </a:r>
            <a:r>
              <a:rPr lang="it-CH" dirty="0" err="1"/>
              <a:t>min</a:t>
            </a:r>
            <a:endParaRPr lang="it-CH" dirty="0"/>
          </a:p>
          <a:p>
            <a:pPr marL="0" indent="0">
              <a:buNone/>
            </a:pPr>
            <a:endParaRPr lang="it-CH" dirty="0"/>
          </a:p>
          <a:p>
            <a:pPr marL="0" indent="0">
              <a:buNone/>
            </a:pPr>
            <a:r>
              <a:rPr lang="it-CH" dirty="0"/>
              <a:t>Genoma Uomo:</a:t>
            </a:r>
          </a:p>
          <a:p>
            <a:pPr marL="0" indent="0">
              <a:buNone/>
            </a:pPr>
            <a:r>
              <a:rPr lang="it-CH" dirty="0"/>
              <a:t> 3 x 10</a:t>
            </a:r>
            <a:r>
              <a:rPr lang="it-CH" sz="2300" baseline="30000" dirty="0"/>
              <a:t>9</a:t>
            </a:r>
            <a:r>
              <a:rPr lang="it-CH" dirty="0"/>
              <a:t> </a:t>
            </a:r>
            <a:r>
              <a:rPr lang="it-CH" dirty="0" err="1"/>
              <a:t>bp</a:t>
            </a:r>
            <a:r>
              <a:rPr lang="it-CH" dirty="0"/>
              <a:t> </a:t>
            </a:r>
          </a:p>
          <a:p>
            <a:pPr marL="0" indent="0">
              <a:buNone/>
            </a:pPr>
            <a:r>
              <a:rPr lang="it-CH" dirty="0"/>
              <a:t>più origini di replicazione in un cromosoma</a:t>
            </a:r>
          </a:p>
          <a:p>
            <a:pPr marL="0" indent="0">
              <a:buNone/>
            </a:pPr>
            <a:r>
              <a:rPr lang="it-CH" dirty="0"/>
              <a:t>( 1 replicone ogni 20-</a:t>
            </a:r>
            <a:r>
              <a:rPr lang="it-CH" dirty="0" err="1"/>
              <a:t>300.10</a:t>
            </a:r>
            <a:r>
              <a:rPr lang="it-CH" sz="2600" baseline="30000" dirty="0" err="1"/>
              <a:t>3</a:t>
            </a:r>
            <a:r>
              <a:rPr lang="it-CH" dirty="0" err="1"/>
              <a:t>bp</a:t>
            </a:r>
            <a:r>
              <a:rPr lang="it-CH" dirty="0"/>
              <a:t>) </a:t>
            </a:r>
          </a:p>
          <a:p>
            <a:pPr marL="0" indent="0">
              <a:buNone/>
            </a:pPr>
            <a:r>
              <a:rPr lang="it-CH" dirty="0"/>
              <a:t>Velocità di replicazione: 500-5’000 </a:t>
            </a:r>
            <a:r>
              <a:rPr lang="it-CH" dirty="0" err="1"/>
              <a:t>bp</a:t>
            </a:r>
            <a:r>
              <a:rPr lang="it-CH" dirty="0"/>
              <a:t>/</a:t>
            </a:r>
            <a:r>
              <a:rPr lang="it-CH" dirty="0" err="1"/>
              <a:t>min</a:t>
            </a:r>
            <a:endParaRPr lang="it-CH" dirty="0"/>
          </a:p>
          <a:p>
            <a:pPr marL="0" indent="0">
              <a:buNone/>
            </a:pPr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158013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Le proteine coinvolte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bero 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2490" y="16414"/>
            <a:ext cx="3383360" cy="6951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053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Cromosomi eucarioti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CH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05" b="7607"/>
          <a:stretch/>
        </p:blipFill>
        <p:spPr bwMode="auto">
          <a:xfrm>
            <a:off x="899592" y="1417638"/>
            <a:ext cx="767529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7939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 err="1"/>
              <a:t>Elicasi</a:t>
            </a:r>
            <a:endParaRPr lang="it-CH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3861048"/>
            <a:ext cx="8496944" cy="2376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CH" dirty="0"/>
              <a:t>ha il compito di aprire la doppia elica parentale</a:t>
            </a:r>
          </a:p>
          <a:p>
            <a:pPr marL="0" indent="0">
              <a:buNone/>
            </a:pPr>
            <a:endParaRPr lang="it-CH" dirty="0"/>
          </a:p>
          <a:p>
            <a:pPr marL="0" indent="0">
              <a:buNone/>
            </a:pPr>
            <a:r>
              <a:rPr lang="it-CH" sz="2600" dirty="0"/>
              <a:t>Dove?</a:t>
            </a:r>
          </a:p>
          <a:p>
            <a:pPr marL="0" indent="0">
              <a:buNone/>
            </a:pPr>
            <a:r>
              <a:rPr lang="it-CH" sz="2600" dirty="0"/>
              <a:t>Come?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53" y="2064288"/>
            <a:ext cx="9145016" cy="547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61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1393" y="58561"/>
            <a:ext cx="3184749" cy="679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4827795" y="580203"/>
            <a:ext cx="26642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b="1" dirty="0"/>
              <a:t>DNA </a:t>
            </a:r>
            <a:r>
              <a:rPr lang="it-CH" b="1" dirty="0" err="1"/>
              <a:t>ELICASI</a:t>
            </a:r>
            <a:r>
              <a:rPr lang="it-CH" b="1" dirty="0"/>
              <a:t> SI LEGA AL DNA</a:t>
            </a:r>
          </a:p>
          <a:p>
            <a:endParaRPr lang="it-CH" b="1" dirty="0"/>
          </a:p>
          <a:p>
            <a:r>
              <a:rPr lang="it-CH" b="1" dirty="0"/>
              <a:t>SEPARA LA DOPPIA ELICA</a:t>
            </a:r>
          </a:p>
          <a:p>
            <a:endParaRPr lang="it-CH" b="1" dirty="0"/>
          </a:p>
          <a:p>
            <a:r>
              <a:rPr lang="it-CH" b="1" dirty="0"/>
              <a:t>IL MOVIMENTO DELL’</a:t>
            </a:r>
            <a:r>
              <a:rPr lang="it-CH" b="1" dirty="0" err="1"/>
              <a:t>ELICASI</a:t>
            </a:r>
            <a:endParaRPr lang="it-CH" b="1" dirty="0"/>
          </a:p>
          <a:p>
            <a:r>
              <a:rPr lang="it-CH" b="1" dirty="0"/>
              <a:t>RICHIEDE IDROLISI DI </a:t>
            </a:r>
            <a:r>
              <a:rPr lang="it-CH" b="1" dirty="0" err="1"/>
              <a:t>ATP</a:t>
            </a:r>
            <a:endParaRPr lang="it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199" y="40466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it-CH" dirty="0"/>
              <a:t>Problema</a:t>
            </a:r>
          </a:p>
          <a:p>
            <a:endParaRPr lang="it-CH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391" y="1600200"/>
            <a:ext cx="46312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1342163" y="4097007"/>
            <a:ext cx="6912768" cy="20162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CH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364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199" y="40466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it-CH" dirty="0"/>
              <a:t>Problema</a:t>
            </a:r>
          </a:p>
          <a:p>
            <a:endParaRPr lang="it-CH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391" y="1600200"/>
            <a:ext cx="46312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contenuto 2"/>
          <p:cNvSpPr txBox="1">
            <a:spLocks/>
          </p:cNvSpPr>
          <p:nvPr/>
        </p:nvSpPr>
        <p:spPr>
          <a:xfrm>
            <a:off x="274559" y="6002083"/>
            <a:ext cx="8594879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CH" sz="2600" dirty="0"/>
              <a:t>Tensioni possono impedire l'ulteriore svolgimento</a:t>
            </a:r>
            <a:r>
              <a:rPr lang="it-CH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902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Topoisomerasi (ad es </a:t>
            </a:r>
            <a:r>
              <a:rPr lang="it-CH" dirty="0" err="1"/>
              <a:t>girasi</a:t>
            </a:r>
            <a:r>
              <a:rPr lang="it-CH" dirty="0"/>
              <a:t>)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6" y="4437112"/>
            <a:ext cx="8496945" cy="2232248"/>
          </a:xfrm>
        </p:spPr>
        <p:txBody>
          <a:bodyPr>
            <a:normAutofit fontScale="85000" lnSpcReduction="20000"/>
          </a:bodyPr>
          <a:lstStyle/>
          <a:p>
            <a:pPr marL="457200" lvl="1" indent="0">
              <a:buNone/>
            </a:pPr>
            <a:r>
              <a:rPr lang="it-CH" dirty="0"/>
              <a:t>Taglia un filamento di DNA, subito dopo la forcella di duplicazione</a:t>
            </a:r>
          </a:p>
          <a:p>
            <a:pPr marL="457200" lvl="1" indent="0">
              <a:buNone/>
            </a:pPr>
            <a:endParaRPr lang="it-CH" dirty="0"/>
          </a:p>
          <a:p>
            <a:pPr marL="457200" lvl="1" indent="0">
              <a:buNone/>
            </a:pPr>
            <a:r>
              <a:rPr lang="it-CH" dirty="0"/>
              <a:t>Permette rotazione per allentare l'elica </a:t>
            </a:r>
          </a:p>
          <a:p>
            <a:pPr marL="457200" lvl="1" indent="0">
              <a:buNone/>
            </a:pPr>
            <a:endParaRPr lang="it-CH" dirty="0"/>
          </a:p>
          <a:p>
            <a:pPr marL="457200" lvl="1" indent="0">
              <a:buNone/>
            </a:pPr>
            <a:r>
              <a:rPr lang="it-CH" dirty="0"/>
              <a:t>Determina ricongiungimento dei filamenti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772816"/>
            <a:ext cx="77057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05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 err="1"/>
              <a:t>Topoisomerasi</a:t>
            </a:r>
            <a:r>
              <a:rPr lang="it-CH" dirty="0"/>
              <a:t> tipo II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340768"/>
            <a:ext cx="1893302" cy="499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it-CH" dirty="0"/>
              <a:t>Problema</a:t>
            </a:r>
          </a:p>
          <a:p>
            <a:pPr marL="0" indent="0">
              <a:buNone/>
            </a:pPr>
            <a:endParaRPr lang="it-CH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1471" y="1484784"/>
            <a:ext cx="670213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899591" y="2996952"/>
            <a:ext cx="7694009" cy="31683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CH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199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it-CH" dirty="0"/>
              <a:t>Problema</a:t>
            </a:r>
          </a:p>
          <a:p>
            <a:pPr marL="0" indent="0">
              <a:buNone/>
            </a:pPr>
            <a:endParaRPr lang="it-CH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1471" y="1484784"/>
            <a:ext cx="670213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215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CH" dirty="0"/>
              <a:t>Proteine stabilizzanti il filamento singolo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5600359"/>
            <a:ext cx="8676456" cy="1152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CH" sz="2800" dirty="0"/>
              <a:t>Si legano temporaneamente al  filamento di DNA per impedirne il riavvolgimento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389" y="1412776"/>
            <a:ext cx="7344816" cy="424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05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CH" dirty="0" err="1"/>
              <a:t>Primasi</a:t>
            </a:r>
            <a:endParaRPr lang="it-CH" dirty="0"/>
          </a:p>
        </p:txBody>
      </p:sp>
      <p:sp>
        <p:nvSpPr>
          <p:cNvPr id="3" name="Rettangolo 2"/>
          <p:cNvSpPr/>
          <p:nvPr/>
        </p:nvSpPr>
        <p:spPr>
          <a:xfrm>
            <a:off x="457200" y="5253923"/>
            <a:ext cx="712879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CH" sz="2400" dirty="0"/>
              <a:t>Produce corte sequenze di RNA</a:t>
            </a:r>
          </a:p>
          <a:p>
            <a:r>
              <a:rPr lang="it-CH" sz="2400" dirty="0"/>
              <a:t>Sequenze=primer o innesco</a:t>
            </a:r>
          </a:p>
          <a:p>
            <a:endParaRPr lang="it-CH" sz="2800" dirty="0"/>
          </a:p>
        </p:txBody>
      </p:sp>
      <p:pic>
        <p:nvPicPr>
          <p:cNvPr id="6" name="Immagine 5" descr="Immagine che contiene testo, mappa&#10;&#10;Descrizione generata automaticamente">
            <a:extLst>
              <a:ext uri="{FF2B5EF4-FFF2-40B4-BE49-F238E27FC236}">
                <a16:creationId xmlns="" xmlns:a16="http://schemas.microsoft.com/office/drawing/2014/main" id="{5E4FE29C-B42F-4726-96F4-F1776916C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764704"/>
            <a:ext cx="3104776" cy="446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9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issensschau.de/images/genom/dna_r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28108"/>
            <a:ext cx="4806294" cy="4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olo 1">
            <a:extLst>
              <a:ext uri="{FF2B5EF4-FFF2-40B4-BE49-F238E27FC236}">
                <a16:creationId xmlns="" xmlns:a16="http://schemas.microsoft.com/office/drawing/2014/main" id="{CB72A848-F1C2-4586-BBF5-6104D1FAD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333375"/>
            <a:ext cx="8291512" cy="55054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CH" sz="4400" dirty="0">
                <a:latin typeface="+mj-lt"/>
                <a:ea typeface="+mj-ea"/>
                <a:cs typeface="+mj-cs"/>
              </a:rPr>
              <a:t>Gli acidi nucleici</a:t>
            </a:r>
          </a:p>
        </p:txBody>
      </p:sp>
      <p:sp>
        <p:nvSpPr>
          <p:cNvPr id="6" name="Titolo 1">
            <a:extLst>
              <a:ext uri="{FF2B5EF4-FFF2-40B4-BE49-F238E27FC236}">
                <a16:creationId xmlns="" xmlns:a16="http://schemas.microsoft.com/office/drawing/2014/main" id="{2E33612D-E141-4D28-B9A6-956C5E5D5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r>
              <a:rPr lang="it-CH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Acidi nucleici</a:t>
            </a:r>
          </a:p>
        </p:txBody>
      </p:sp>
    </p:spTree>
    <p:extLst>
      <p:ext uri="{BB962C8B-B14F-4D97-AF65-F5344CB8AC3E}">
        <p14:creationId xmlns:p14="http://schemas.microsoft.com/office/powerpoint/2010/main" val="262508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Polimerasi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it-CH" dirty="0"/>
          </a:p>
          <a:p>
            <a:r>
              <a:rPr lang="it-CH" dirty="0"/>
              <a:t>Polimerizza nuovo DNA</a:t>
            </a:r>
          </a:p>
          <a:p>
            <a:endParaRPr lang="it-CH" dirty="0"/>
          </a:p>
          <a:p>
            <a:r>
              <a:rPr lang="it-CH" dirty="0"/>
              <a:t>Non è in grado di iniziare una nuova catena di nucleotidi su di un filamento stampo</a:t>
            </a:r>
          </a:p>
          <a:p>
            <a:endParaRPr lang="it-CH" dirty="0"/>
          </a:p>
          <a:p>
            <a:r>
              <a:rPr lang="it-CH" dirty="0"/>
              <a:t>Può solo addizionare Nu all’estremità  di un filamento già esistente appaiato allo stampo</a:t>
            </a:r>
          </a:p>
          <a:p>
            <a:pPr marL="0" indent="0">
              <a:buNone/>
            </a:pPr>
            <a:endParaRPr lang="it-CH" dirty="0"/>
          </a:p>
          <a:p>
            <a:r>
              <a:rPr lang="it-CH" dirty="0"/>
              <a:t>Occorre? </a:t>
            </a:r>
          </a:p>
          <a:p>
            <a:pPr marL="457200" lvl="1" indent="0">
              <a:buNone/>
            </a:pPr>
            <a:r>
              <a:rPr lang="it-CH" dirty="0"/>
              <a:t>Breve sequenza di Nu (</a:t>
            </a:r>
            <a:r>
              <a:rPr lang="it-CH" dirty="0" err="1"/>
              <a:t>ca</a:t>
            </a:r>
            <a:r>
              <a:rPr lang="it-CH" dirty="0"/>
              <a:t>. 10 Nu) già appaiati a filamento stampo 			</a:t>
            </a:r>
          </a:p>
          <a:p>
            <a:pPr marL="457200" lvl="1" indent="0">
              <a:buNone/>
            </a:pPr>
            <a:r>
              <a:rPr lang="it-CH" dirty="0">
                <a:solidFill>
                  <a:srgbClr val="FF0000"/>
                </a:solidFill>
              </a:rPr>
              <a:t>PRIMER o INNESCO</a:t>
            </a:r>
          </a:p>
          <a:p>
            <a:pPr marL="457200" lvl="1" indent="0">
              <a:buNone/>
            </a:pPr>
            <a:endParaRPr lang="it-C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95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CH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6992048" cy="456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contenuto 2"/>
          <p:cNvSpPr txBox="1">
            <a:spLocks/>
          </p:cNvSpPr>
          <p:nvPr/>
        </p:nvSpPr>
        <p:spPr>
          <a:xfrm>
            <a:off x="320456" y="6093296"/>
            <a:ext cx="7571184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CH" dirty="0"/>
              <a:t>Problema?</a:t>
            </a:r>
          </a:p>
        </p:txBody>
      </p:sp>
    </p:spTree>
    <p:extLst>
      <p:ext uri="{BB962C8B-B14F-4D97-AF65-F5344CB8AC3E}">
        <p14:creationId xmlns:p14="http://schemas.microsoft.com/office/powerpoint/2010/main" val="329211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AACCE1D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82"/>
          <a:stretch>
            <a:fillRect/>
          </a:stretch>
        </p:blipFill>
        <p:spPr bwMode="auto">
          <a:xfrm>
            <a:off x="0" y="0"/>
            <a:ext cx="5767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CasellaDiTesto 1"/>
          <p:cNvSpPr txBox="1">
            <a:spLocks noChangeArrowheads="1"/>
          </p:cNvSpPr>
          <p:nvPr/>
        </p:nvSpPr>
        <p:spPr bwMode="auto">
          <a:xfrm>
            <a:off x="1457325" y="171450"/>
            <a:ext cx="2300288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CH" altLang="it-CH" sz="1400"/>
              <a:t>La primasi lega i nucleotidi di RNA dell’innesco</a:t>
            </a:r>
          </a:p>
        </p:txBody>
      </p:sp>
      <p:cxnSp>
        <p:nvCxnSpPr>
          <p:cNvPr id="4" name="Connettore 1 3"/>
          <p:cNvCxnSpPr/>
          <p:nvPr/>
        </p:nvCxnSpPr>
        <p:spPr>
          <a:xfrm flipH="1">
            <a:off x="2154238" y="695325"/>
            <a:ext cx="327025" cy="4730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6" name="CasellaDiTesto 8"/>
          <p:cNvSpPr txBox="1">
            <a:spLocks noChangeArrowheads="1"/>
          </p:cNvSpPr>
          <p:nvPr/>
        </p:nvSpPr>
        <p:spPr bwMode="auto">
          <a:xfrm>
            <a:off x="2981325" y="1819275"/>
            <a:ext cx="2532063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CH" altLang="it-CH" sz="1400"/>
              <a:t>La DNA polimerasi aggiunge nucleotidi di DNA all’innesco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4033838" y="2276475"/>
            <a:ext cx="411162" cy="765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8" name="CasellaDiTesto 11"/>
          <p:cNvSpPr txBox="1">
            <a:spLocks noChangeArrowheads="1"/>
          </p:cNvSpPr>
          <p:nvPr/>
        </p:nvSpPr>
        <p:spPr bwMode="auto">
          <a:xfrm>
            <a:off x="144463" y="3724275"/>
            <a:ext cx="379412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CH" altLang="it-CH" sz="1400" dirty="0"/>
              <a:t>Una DNA polimerasi diversa (DNA polimerasi I)  sostituisce l’RNA con il DNA.</a:t>
            </a:r>
          </a:p>
        </p:txBody>
      </p:sp>
      <p:cxnSp>
        <p:nvCxnSpPr>
          <p:cNvPr id="13" name="Connettore 1 12"/>
          <p:cNvCxnSpPr/>
          <p:nvPr/>
        </p:nvCxnSpPr>
        <p:spPr>
          <a:xfrm>
            <a:off x="2484438" y="4221163"/>
            <a:ext cx="0" cy="765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0" name="CasellaDiTesto 14"/>
          <p:cNvSpPr txBox="1">
            <a:spLocks noChangeArrowheads="1"/>
          </p:cNvSpPr>
          <p:nvPr/>
        </p:nvSpPr>
        <p:spPr bwMode="auto">
          <a:xfrm>
            <a:off x="3276600" y="5689600"/>
            <a:ext cx="23368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CH" altLang="it-CH" sz="1400"/>
              <a:t>Il filamento è adesso completato</a:t>
            </a:r>
          </a:p>
        </p:txBody>
      </p:sp>
      <p:cxnSp>
        <p:nvCxnSpPr>
          <p:cNvPr id="16" name="Connettore 1 15"/>
          <p:cNvCxnSpPr/>
          <p:nvPr/>
        </p:nvCxnSpPr>
        <p:spPr>
          <a:xfrm>
            <a:off x="4211638" y="6043613"/>
            <a:ext cx="0" cy="382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2873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4451" y="53752"/>
            <a:ext cx="8229600" cy="1143000"/>
          </a:xfrm>
        </p:spPr>
        <p:txBody>
          <a:bodyPr>
            <a:normAutofit/>
          </a:bodyPr>
          <a:lstStyle/>
          <a:p>
            <a:r>
              <a:rPr lang="it-CH" dirty="0"/>
              <a:t>Polimerasi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6FAC8962-B5E9-421F-A83E-25B69EA1D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229016"/>
            <a:ext cx="5248275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3939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7" r="-762" b="2977"/>
          <a:stretch/>
        </p:blipFill>
        <p:spPr bwMode="auto">
          <a:xfrm>
            <a:off x="369881" y="1607654"/>
            <a:ext cx="8404237" cy="496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09033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t="7800" r="35441"/>
          <a:stretch>
            <a:fillRect/>
          </a:stretch>
        </p:blipFill>
        <p:spPr bwMode="auto">
          <a:xfrm>
            <a:off x="611560" y="692696"/>
            <a:ext cx="8172400" cy="5506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85279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7" t="28706" r="22092" b="7076"/>
          <a:stretch>
            <a:fillRect/>
          </a:stretch>
        </p:blipFill>
        <p:spPr bwMode="auto">
          <a:xfrm>
            <a:off x="0" y="0"/>
            <a:ext cx="9159875" cy="574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6" t="18776" r="21786" b="16190"/>
          <a:stretch>
            <a:fillRect/>
          </a:stretch>
        </p:blipFill>
        <p:spPr bwMode="auto">
          <a:xfrm>
            <a:off x="0" y="0"/>
            <a:ext cx="9177338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9705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it-CH" dirty="0"/>
              <a:t>Problema:</a:t>
            </a:r>
            <a:br>
              <a:rPr lang="it-CH" dirty="0"/>
            </a:br>
            <a:endParaRPr lang="it-CH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CH" dirty="0"/>
              <a:t>Duplicazione deve avvenire per i due filamenti con orientamento opposto.</a:t>
            </a:r>
          </a:p>
          <a:p>
            <a:pPr marL="0" indent="0">
              <a:buNone/>
            </a:pPr>
            <a:endParaRPr lang="it-CH" dirty="0"/>
          </a:p>
          <a:p>
            <a:pPr marL="0" indent="0">
              <a:buNone/>
            </a:pPr>
            <a:r>
              <a:rPr lang="it-CH" dirty="0"/>
              <a:t>Come è possibile?</a:t>
            </a:r>
          </a:p>
          <a:p>
            <a:pPr marL="0" indent="0">
              <a:buNone/>
            </a:pPr>
            <a:endParaRPr lang="it-CH" dirty="0"/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7E31B637-AC49-41E2-BA7C-FCE6421626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41" r="3301" b="43415"/>
          <a:stretch/>
        </p:blipFill>
        <p:spPr bwMode="auto">
          <a:xfrm>
            <a:off x="1475656" y="4564909"/>
            <a:ext cx="5328593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68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/>
          </a:p>
        </p:txBody>
      </p:sp>
      <p:pic>
        <p:nvPicPr>
          <p:cNvPr id="3" name="Immagine 2" descr="alber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7848872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76645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380370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190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CH" sz="3600" dirty="0">
                <a:latin typeface="+mn-lt"/>
                <a:ea typeface="+mn-ea"/>
                <a:cs typeface="+mn-cs"/>
              </a:rPr>
              <a:t>Struttura generale degli acidi nucleici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CH" dirty="0"/>
              <a:t>  </a:t>
            </a:r>
            <a:endParaRPr lang="it-CH" sz="2800" dirty="0"/>
          </a:p>
          <a:p>
            <a:pPr>
              <a:buFontTx/>
              <a:buChar char="-"/>
            </a:pPr>
            <a:r>
              <a:rPr lang="it-CH" sz="4400" dirty="0">
                <a:solidFill>
                  <a:srgbClr val="FF0000"/>
                </a:solidFill>
              </a:rPr>
              <a:t>Polimeri</a:t>
            </a:r>
            <a:r>
              <a:rPr lang="it-CH" sz="4400" dirty="0"/>
              <a:t> di nucleotidi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CH" sz="4400" dirty="0"/>
          </a:p>
          <a:p>
            <a:pPr>
              <a:buFontTx/>
              <a:buChar char="-"/>
            </a:pPr>
            <a:r>
              <a:rPr lang="it-IT" sz="4400" dirty="0"/>
              <a:t>Nucleotidi: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4400" dirty="0"/>
              <a:t>		zucchero pentoso</a:t>
            </a:r>
            <a:br>
              <a:rPr lang="it-IT" sz="4400" dirty="0"/>
            </a:br>
            <a:r>
              <a:rPr lang="it-IT" sz="4400" dirty="0"/>
              <a:t>		gruppo fosfato</a:t>
            </a:r>
            <a:br>
              <a:rPr lang="it-IT" sz="4400" dirty="0"/>
            </a:br>
            <a:r>
              <a:rPr lang="it-IT" sz="4400" dirty="0"/>
              <a:t>		base azotata</a:t>
            </a:r>
            <a:br>
              <a:rPr lang="it-IT" sz="4400" dirty="0"/>
            </a:br>
            <a:r>
              <a:rPr lang="it-IT" sz="4400" dirty="0"/>
              <a:t/>
            </a:r>
            <a:br>
              <a:rPr lang="it-IT" sz="4400" dirty="0"/>
            </a:br>
            <a:r>
              <a:rPr lang="it-IT" sz="28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</a:rPr>
              <a:t/>
            </a:r>
            <a:br>
              <a:rPr lang="it-IT" sz="28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</a:rPr>
            </a:br>
            <a:r>
              <a:rPr lang="it-IT" sz="28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it-IT" sz="28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it-IT" sz="2800" b="1" dirty="0"/>
              <a:t/>
            </a:r>
            <a:br>
              <a:rPr lang="it-IT" sz="2800" b="1" dirty="0"/>
            </a:br>
            <a:r>
              <a:rPr lang="it-IT" sz="2800" b="1" dirty="0"/>
              <a:t/>
            </a:r>
            <a:br>
              <a:rPr lang="it-IT" sz="2800" b="1" dirty="0"/>
            </a:br>
            <a:endParaRPr lang="it-CH" sz="2800" dirty="0"/>
          </a:p>
        </p:txBody>
      </p:sp>
    </p:spTree>
    <p:extLst>
      <p:ext uri="{BB962C8B-B14F-4D97-AF65-F5344CB8AC3E}">
        <p14:creationId xmlns:p14="http://schemas.microsoft.com/office/powerpoint/2010/main" val="406163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Esercizio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CH" dirty="0"/>
              <a:t>Rappresenta la sintesi di DNA partendo da una doppia elica </a:t>
            </a:r>
          </a:p>
          <a:p>
            <a:pPr marL="0" indent="0">
              <a:buNone/>
            </a:pPr>
            <a:endParaRPr lang="it-CH" sz="2800" dirty="0"/>
          </a:p>
          <a:p>
            <a:pPr marL="514350" indent="-514350">
              <a:buAutoNum type="arabicPeriod"/>
            </a:pPr>
            <a:r>
              <a:rPr lang="it-CH" sz="2800" dirty="0"/>
              <a:t>Richiama le proteine coinvolte (nomi e ruoli)</a:t>
            </a:r>
          </a:p>
          <a:p>
            <a:pPr marL="514350" indent="-514350">
              <a:buAutoNum type="arabicPeriod"/>
            </a:pPr>
            <a:r>
              <a:rPr lang="it-CH" sz="2800" dirty="0"/>
              <a:t>Evidenzia l’orientamento di tutti i filamenti rappresentati</a:t>
            </a:r>
          </a:p>
          <a:p>
            <a:pPr marL="514350" indent="-514350">
              <a:buAutoNum type="arabicPeriod"/>
            </a:pPr>
            <a:r>
              <a:rPr lang="it-CH" sz="2800" dirty="0"/>
              <a:t>Rappresenta il lavoro della polimerasi alle forcelle considerando le sue caratteristiche</a:t>
            </a:r>
          </a:p>
        </p:txBody>
      </p:sp>
    </p:spTree>
    <p:extLst>
      <p:ext uri="{BB962C8B-B14F-4D97-AF65-F5344CB8AC3E}">
        <p14:creationId xmlns:p14="http://schemas.microsoft.com/office/powerpoint/2010/main" val="198082583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Conclusioni</a:t>
            </a:r>
          </a:p>
        </p:txBody>
      </p:sp>
      <p:pic>
        <p:nvPicPr>
          <p:cNvPr id="4" name="Segnaposto contenuto 3" descr="Immagine che contiene testo, mappa&#10;&#10;Descrizione generata automaticamente">
            <a:extLst>
              <a:ext uri="{FF2B5EF4-FFF2-40B4-BE49-F238E27FC236}">
                <a16:creationId xmlns="" xmlns:a16="http://schemas.microsoft.com/office/drawing/2014/main" id="{FECD1EFF-3414-40D6-A6B4-174E446796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68760"/>
            <a:ext cx="5987797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1367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CH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04664"/>
            <a:ext cx="8054367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210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CH" dirty="0"/>
              <a:t>Animazioni duplicazione</a:t>
            </a:r>
            <a:br>
              <a:rPr lang="it-CH" dirty="0"/>
            </a:br>
            <a:endParaRPr lang="it-CH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i="1" dirty="0" err="1"/>
              <a:t>Mcgraw</a:t>
            </a:r>
            <a:r>
              <a:rPr lang="en-US" i="1" dirty="0"/>
              <a:t> Hill: How nucleotides are added in </a:t>
            </a:r>
            <a:r>
              <a:rPr lang="it-CH" i="1" dirty="0"/>
              <a:t>DNA </a:t>
            </a:r>
            <a:r>
              <a:rPr lang="it-CH" i="1" dirty="0" err="1"/>
              <a:t>replication</a:t>
            </a:r>
            <a:endParaRPr lang="it-CH" i="1" dirty="0"/>
          </a:p>
          <a:p>
            <a:pPr marL="0" indent="0">
              <a:buNone/>
            </a:pPr>
            <a:r>
              <a:rPr lang="it-CH" dirty="0">
                <a:hlinkClick r:id="rId2"/>
              </a:rPr>
              <a:t>http://highered.mheducation.com/olcweb/cgi/pluginpop.cgi?it=swf::535::535::/sites/dl/free/0072437316/120076/bio23.swf::How%20Nucleotides%20are%20Added%20in%20DNA%20Replication</a:t>
            </a:r>
            <a:endParaRPr lang="it-CH" dirty="0"/>
          </a:p>
          <a:p>
            <a:pPr marL="0" indent="0">
              <a:buNone/>
            </a:pPr>
            <a:endParaRPr lang="it-CH" dirty="0"/>
          </a:p>
          <a:p>
            <a:r>
              <a:rPr lang="en-US" i="1" dirty="0"/>
              <a:t>Mc </a:t>
            </a:r>
            <a:r>
              <a:rPr lang="en-US" i="1" dirty="0" err="1"/>
              <a:t>Graw</a:t>
            </a:r>
            <a:r>
              <a:rPr lang="en-US" i="1" dirty="0"/>
              <a:t> Hill: DNA Replication Fork</a:t>
            </a:r>
          </a:p>
          <a:p>
            <a:pPr marL="0" indent="0">
              <a:buNone/>
            </a:pPr>
            <a:r>
              <a:rPr lang="it-CH" dirty="0">
                <a:hlinkClick r:id="rId3"/>
              </a:rPr>
              <a:t>http://</a:t>
            </a:r>
            <a:r>
              <a:rPr lang="it-CH" dirty="0" err="1">
                <a:hlinkClick r:id="rId3"/>
              </a:rPr>
              <a:t>highered.mheducation.com</a:t>
            </a:r>
            <a:r>
              <a:rPr lang="it-CH" dirty="0">
                <a:hlinkClick r:id="rId3"/>
              </a:rPr>
              <a:t>/</a:t>
            </a:r>
            <a:r>
              <a:rPr lang="it-CH" dirty="0" err="1">
                <a:hlinkClick r:id="rId3"/>
              </a:rPr>
              <a:t>olcweb</a:t>
            </a:r>
            <a:r>
              <a:rPr lang="it-CH" dirty="0">
                <a:hlinkClick r:id="rId3"/>
              </a:rPr>
              <a:t>/</a:t>
            </a:r>
            <a:r>
              <a:rPr lang="it-CH" dirty="0" err="1">
                <a:hlinkClick r:id="rId3"/>
              </a:rPr>
              <a:t>cgi</a:t>
            </a:r>
            <a:r>
              <a:rPr lang="it-CH" dirty="0">
                <a:hlinkClick r:id="rId3"/>
              </a:rPr>
              <a:t>/</a:t>
            </a:r>
            <a:r>
              <a:rPr lang="it-CH" dirty="0" err="1">
                <a:hlinkClick r:id="rId3"/>
              </a:rPr>
              <a:t>pluginpop.cgi?it</a:t>
            </a:r>
            <a:r>
              <a:rPr lang="it-CH" dirty="0">
                <a:hlinkClick r:id="rId3"/>
              </a:rPr>
              <a:t>=</a:t>
            </a:r>
            <a:r>
              <a:rPr lang="it-CH" dirty="0" err="1">
                <a:hlinkClick r:id="rId3"/>
              </a:rPr>
              <a:t>swf</a:t>
            </a:r>
            <a:r>
              <a:rPr lang="it-CH" dirty="0">
                <a:hlinkClick r:id="rId3"/>
              </a:rPr>
              <a:t>::535::535::/</a:t>
            </a:r>
            <a:r>
              <a:rPr lang="it-CH" dirty="0" err="1">
                <a:hlinkClick r:id="rId3"/>
              </a:rPr>
              <a:t>sites</a:t>
            </a:r>
            <a:r>
              <a:rPr lang="it-CH" dirty="0">
                <a:hlinkClick r:id="rId3"/>
              </a:rPr>
              <a:t>/dl/free/0072437316/120076/</a:t>
            </a:r>
            <a:r>
              <a:rPr lang="it-CH" dirty="0" err="1">
                <a:hlinkClick r:id="rId3"/>
              </a:rPr>
              <a:t>micro04.swf</a:t>
            </a:r>
            <a:r>
              <a:rPr lang="it-CH" dirty="0">
                <a:hlinkClick r:id="rId3"/>
              </a:rPr>
              <a:t>::</a:t>
            </a:r>
            <a:r>
              <a:rPr lang="it-CH" dirty="0" err="1">
                <a:hlinkClick r:id="rId3"/>
              </a:rPr>
              <a:t>DNA%20Replication%20Fork</a:t>
            </a:r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308812775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Approfondimenti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98511393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>
                <a:solidFill>
                  <a:srgbClr val="00B050"/>
                </a:solidFill>
              </a:rPr>
              <a:t>Le polimerasi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8009604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it-CH" dirty="0"/>
              <a:t>Le polimerasi nei procarioti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CH" dirty="0"/>
          </a:p>
          <a:p>
            <a:endParaRPr lang="it-CH" dirty="0"/>
          </a:p>
          <a:p>
            <a:endParaRPr lang="it-CH" dirty="0"/>
          </a:p>
          <a:p>
            <a:endParaRPr lang="it-CH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087237"/>
              </p:ext>
            </p:extLst>
          </p:nvPr>
        </p:nvGraphicFramePr>
        <p:xfrm>
          <a:off x="323528" y="980728"/>
          <a:ext cx="8229600" cy="548640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743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it-CH" dirty="0"/>
                        <a:t>Enzima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CH"/>
                        <a:t>Funzione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CH"/>
                        <a:t>Attività </a:t>
                      </a:r>
                      <a:r>
                        <a:rPr lang="it-CH">
                          <a:hlinkClick r:id="rId2" tooltip="Esonucleasi"/>
                        </a:rPr>
                        <a:t>esonucleasica</a:t>
                      </a:r>
                      <a:endParaRPr lang="it-CH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CH" dirty="0">
                          <a:hlinkClick r:id="rId3" tooltip="DNA polimerasi I"/>
                        </a:rPr>
                        <a:t>DNA polimerasi I</a:t>
                      </a:r>
                      <a:endParaRPr lang="it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CH" dirty="0"/>
                    </a:p>
                    <a:p>
                      <a:r>
                        <a:rPr lang="it-CH" dirty="0"/>
                        <a:t>Riparazione del DNA</a:t>
                      </a:r>
                    </a:p>
                    <a:p>
                      <a:r>
                        <a:rPr lang="it-CH" dirty="0"/>
                        <a:t>Rimozione</a:t>
                      </a:r>
                      <a:r>
                        <a:rPr lang="it-CH" baseline="0" dirty="0"/>
                        <a:t> inneschi dei frammenti di Okazaki</a:t>
                      </a:r>
                    </a:p>
                    <a:p>
                      <a:r>
                        <a:rPr lang="it-CH" baseline="0" dirty="0"/>
                        <a:t>Duplicazione</a:t>
                      </a:r>
                    </a:p>
                    <a:p>
                      <a:endParaRPr lang="it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CH" dirty="0"/>
                        <a:t>3'-5' e 5'-3'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CH" dirty="0">
                          <a:hlinkClick r:id="rId4" tooltip="DNA polimerasi II"/>
                        </a:rPr>
                        <a:t>DNA polimerasi II</a:t>
                      </a:r>
                      <a:endParaRPr lang="it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CH"/>
                        <a:t>Riparazione del DNA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CH"/>
                        <a:t>3'-5'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CH" dirty="0">
                          <a:hlinkClick r:id="rId5" tooltip="DNA polimerasi III"/>
                        </a:rPr>
                        <a:t>DNA polimerasi III</a:t>
                      </a:r>
                      <a:endParaRPr lang="it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CH" dirty="0"/>
                    </a:p>
                    <a:p>
                      <a:endParaRPr lang="it-CH" dirty="0"/>
                    </a:p>
                    <a:p>
                      <a:r>
                        <a:rPr lang="it-CH" dirty="0"/>
                        <a:t>Principale enzima</a:t>
                      </a:r>
                      <a:r>
                        <a:rPr lang="it-CH" baseline="0" dirty="0"/>
                        <a:t> della duplicazione (F. guida e F. ritardato)</a:t>
                      </a:r>
                    </a:p>
                    <a:p>
                      <a:r>
                        <a:rPr lang="it-CH" dirty="0"/>
                        <a:t>complesso </a:t>
                      </a:r>
                      <a:r>
                        <a:rPr lang="it-CH" dirty="0" err="1"/>
                        <a:t>multimerico</a:t>
                      </a:r>
                      <a:endParaRPr lang="it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CH" dirty="0"/>
                        <a:t>3'-5'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it-CH" dirty="0">
                        <a:hlinkClick r:id="rId6" tooltip="DNA polimerasi IV (la pagina non esiste)"/>
                      </a:endParaRPr>
                    </a:p>
                    <a:p>
                      <a:r>
                        <a:rPr lang="it-CH" dirty="0">
                          <a:hlinkClick r:id="rId6" tooltip="DNA polimerasi IV (la pagina non esiste)"/>
                        </a:rPr>
                        <a:t>DNA polimerasi IV</a:t>
                      </a:r>
                      <a:endParaRPr lang="it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CH" dirty="0"/>
                    </a:p>
                    <a:p>
                      <a:r>
                        <a:rPr lang="it-CH" dirty="0"/>
                        <a:t>Riparazione del DNA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CH" dirty="0"/>
                    </a:p>
                    <a:p>
                      <a:r>
                        <a:rPr lang="it-CH" dirty="0"/>
                        <a:t>sintesi delle </a:t>
                      </a:r>
                      <a:r>
                        <a:rPr lang="it-CH" dirty="0" err="1"/>
                        <a:t>translesioni</a:t>
                      </a:r>
                      <a:endParaRPr lang="it-CH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CH" dirty="0">
                          <a:hlinkClick r:id="rId7" tooltip="DNA polimerasi V"/>
                        </a:rPr>
                        <a:t>DNA polimerasi V</a:t>
                      </a:r>
                      <a:endParaRPr lang="it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CH" dirty="0"/>
                        <a:t>Riparazione del DNA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dirty="0"/>
                        <a:t>sintesi delle </a:t>
                      </a:r>
                      <a:r>
                        <a:rPr lang="it-CH" dirty="0" err="1"/>
                        <a:t>translesioni</a:t>
                      </a:r>
                      <a:endParaRPr lang="it-CH" dirty="0"/>
                    </a:p>
                    <a:p>
                      <a:endParaRPr lang="it-CH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8402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CH" dirty="0"/>
              <a:t>Le polimerasi negli eucarioti</a:t>
            </a:r>
            <a:br>
              <a:rPr lang="it-CH" dirty="0"/>
            </a:br>
            <a:r>
              <a:rPr lang="it-CH" sz="1800" dirty="0"/>
              <a:t>Le principali </a:t>
            </a:r>
            <a:r>
              <a:rPr lang="it-CH" dirty="0"/>
              <a:t/>
            </a:r>
            <a:br>
              <a:rPr lang="it-CH" dirty="0"/>
            </a:br>
            <a:endParaRPr lang="it-CH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875137"/>
              </p:ext>
            </p:extLst>
          </p:nvPr>
        </p:nvGraphicFramePr>
        <p:xfrm>
          <a:off x="611560" y="836712"/>
          <a:ext cx="7406121" cy="571788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4687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687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687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29161">
                <a:tc>
                  <a:txBody>
                    <a:bodyPr/>
                    <a:lstStyle/>
                    <a:p>
                      <a:r>
                        <a:rPr lang="it-CH" sz="1600" dirty="0"/>
                        <a:t>Enzima</a:t>
                      </a:r>
                    </a:p>
                  </a:txBody>
                  <a:tcPr marL="82290" marR="82290" marT="41145" marB="41145" anchor="ctr"/>
                </a:tc>
                <a:tc>
                  <a:txBody>
                    <a:bodyPr/>
                    <a:lstStyle/>
                    <a:p>
                      <a:r>
                        <a:rPr lang="it-CH" sz="1600"/>
                        <a:t>Funzione</a:t>
                      </a:r>
                    </a:p>
                  </a:txBody>
                  <a:tcPr marL="82290" marR="82290" marT="41145" marB="41145" anchor="ctr"/>
                </a:tc>
                <a:tc>
                  <a:txBody>
                    <a:bodyPr/>
                    <a:lstStyle/>
                    <a:p>
                      <a:r>
                        <a:rPr lang="it-CH" sz="1600"/>
                        <a:t>Attività esonucleasica</a:t>
                      </a:r>
                    </a:p>
                  </a:txBody>
                  <a:tcPr marL="82290" marR="82290" marT="41145" marB="41145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22902">
                <a:tc>
                  <a:txBody>
                    <a:bodyPr/>
                    <a:lstStyle/>
                    <a:p>
                      <a:r>
                        <a:rPr lang="it-CH" sz="1600" dirty="0">
                          <a:hlinkClick r:id="rId2" tooltip="DNA polimerasi α"/>
                        </a:rPr>
                        <a:t>DNA polimerasi </a:t>
                      </a:r>
                      <a:r>
                        <a:rPr lang="el-GR" sz="1600" dirty="0">
                          <a:hlinkClick r:id="rId2" tooltip="DNA polimerasi α"/>
                        </a:rPr>
                        <a:t>α</a:t>
                      </a:r>
                      <a:endParaRPr lang="el-GR" sz="1600" dirty="0"/>
                    </a:p>
                  </a:txBody>
                  <a:tcPr marL="82290" marR="82290" marT="41145" marB="41145" anchor="ctr"/>
                </a:tc>
                <a:tc>
                  <a:txBody>
                    <a:bodyPr/>
                    <a:lstStyle/>
                    <a:p>
                      <a:endParaRPr lang="it-CH" sz="1600" dirty="0"/>
                    </a:p>
                    <a:p>
                      <a:r>
                        <a:rPr lang="it-CH" sz="1600" dirty="0"/>
                        <a:t>Primo allungamento degli inneschi di RNA durante la replicazione (50-100</a:t>
                      </a:r>
                      <a:r>
                        <a:rPr lang="it-CH" sz="1600" baseline="0" dirty="0"/>
                        <a:t> Nu)</a:t>
                      </a:r>
                      <a:endParaRPr lang="it-CH" sz="1600" dirty="0"/>
                    </a:p>
                  </a:txBody>
                  <a:tcPr marL="82290" marR="82290" marT="41145" marB="41145" anchor="ctr"/>
                </a:tc>
                <a:tc>
                  <a:txBody>
                    <a:bodyPr/>
                    <a:lstStyle/>
                    <a:p>
                      <a:r>
                        <a:rPr lang="it-CH" sz="1600"/>
                        <a:t>No</a:t>
                      </a:r>
                    </a:p>
                  </a:txBody>
                  <a:tcPr marL="82290" marR="82290" marT="41145" marB="41145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9161">
                <a:tc>
                  <a:txBody>
                    <a:bodyPr/>
                    <a:lstStyle/>
                    <a:p>
                      <a:endParaRPr lang="it-CH" sz="1600" dirty="0">
                        <a:hlinkClick r:id="rId3" tooltip="DNA polimerasi β (la pagina non esiste)"/>
                      </a:endParaRPr>
                    </a:p>
                    <a:p>
                      <a:r>
                        <a:rPr lang="it-CH" sz="1600" dirty="0">
                          <a:hlinkClick r:id="rId3" tooltip="DNA polimerasi β (la pagina non esiste)"/>
                        </a:rPr>
                        <a:t>DNA polimerasi </a:t>
                      </a:r>
                      <a:r>
                        <a:rPr lang="el-GR" sz="1600" dirty="0">
                          <a:hlinkClick r:id="rId3" tooltip="DNA polimerasi β (la pagina non esiste)"/>
                        </a:rPr>
                        <a:t>β</a:t>
                      </a:r>
                      <a:endParaRPr lang="el-GR" sz="1600" dirty="0"/>
                    </a:p>
                  </a:txBody>
                  <a:tcPr marL="82290" marR="82290" marT="41145" marB="41145" anchor="ctr"/>
                </a:tc>
                <a:tc>
                  <a:txBody>
                    <a:bodyPr/>
                    <a:lstStyle/>
                    <a:p>
                      <a:r>
                        <a:rPr lang="it-CH" sz="1600" dirty="0"/>
                        <a:t>Riparazione del DNA</a:t>
                      </a:r>
                    </a:p>
                  </a:txBody>
                  <a:tcPr marL="82290" marR="82290" marT="41145" marB="41145" anchor="ctr"/>
                </a:tc>
                <a:tc>
                  <a:txBody>
                    <a:bodyPr/>
                    <a:lstStyle/>
                    <a:p>
                      <a:r>
                        <a:rPr lang="it-CH" sz="1600"/>
                        <a:t>No</a:t>
                      </a:r>
                    </a:p>
                  </a:txBody>
                  <a:tcPr marL="82290" marR="82290" marT="41145" marB="41145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6032">
                <a:tc>
                  <a:txBody>
                    <a:bodyPr/>
                    <a:lstStyle/>
                    <a:p>
                      <a:r>
                        <a:rPr lang="it-CH" sz="1600" dirty="0">
                          <a:hlinkClick r:id="rId4" tooltip="DNA polimerasi γ"/>
                        </a:rPr>
                        <a:t>DNA polimerasi </a:t>
                      </a:r>
                      <a:r>
                        <a:rPr lang="el-GR" sz="1600" dirty="0">
                          <a:hlinkClick r:id="rId4" tooltip="DNA polimerasi γ"/>
                        </a:rPr>
                        <a:t>γ</a:t>
                      </a:r>
                      <a:endParaRPr lang="el-GR" sz="1600" dirty="0"/>
                    </a:p>
                  </a:txBody>
                  <a:tcPr marL="82290" marR="82290" marT="41145" marB="41145" anchor="ctr"/>
                </a:tc>
                <a:tc>
                  <a:txBody>
                    <a:bodyPr/>
                    <a:lstStyle/>
                    <a:p>
                      <a:endParaRPr lang="it-CH" sz="1600" dirty="0"/>
                    </a:p>
                    <a:p>
                      <a:r>
                        <a:rPr lang="it-CH" sz="1600" dirty="0"/>
                        <a:t>Replicazione del DNA mitocondriale</a:t>
                      </a:r>
                    </a:p>
                  </a:txBody>
                  <a:tcPr marL="82290" marR="82290" marT="41145" marB="41145" anchor="ctr"/>
                </a:tc>
                <a:tc>
                  <a:txBody>
                    <a:bodyPr/>
                    <a:lstStyle/>
                    <a:p>
                      <a:r>
                        <a:rPr lang="it-CH" sz="1600"/>
                        <a:t>3'-5'</a:t>
                      </a:r>
                    </a:p>
                  </a:txBody>
                  <a:tcPr marL="82290" marR="82290" marT="41145" marB="41145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16644">
                <a:tc>
                  <a:txBody>
                    <a:bodyPr/>
                    <a:lstStyle/>
                    <a:p>
                      <a:r>
                        <a:rPr lang="it-CH" sz="1600">
                          <a:hlinkClick r:id="rId5" tooltip="DNA polimerasi δ"/>
                        </a:rPr>
                        <a:t>DNA polimerasi </a:t>
                      </a:r>
                      <a:r>
                        <a:rPr lang="el-GR" sz="1600">
                          <a:hlinkClick r:id="rId5" tooltip="DNA polimerasi δ"/>
                        </a:rPr>
                        <a:t>δ</a:t>
                      </a:r>
                      <a:endParaRPr lang="el-GR" sz="1600"/>
                    </a:p>
                  </a:txBody>
                  <a:tcPr marL="82290" marR="82290" marT="41145" marB="41145" anchor="ctr"/>
                </a:tc>
                <a:tc>
                  <a:txBody>
                    <a:bodyPr/>
                    <a:lstStyle/>
                    <a:p>
                      <a:r>
                        <a:rPr lang="it-CH" sz="1600" dirty="0"/>
                        <a:t>Principale enzima</a:t>
                      </a:r>
                      <a:r>
                        <a:rPr lang="it-CH" sz="1600" baseline="0" dirty="0"/>
                        <a:t> duplicazione</a:t>
                      </a:r>
                    </a:p>
                    <a:p>
                      <a:r>
                        <a:rPr lang="it-CH" sz="1600" dirty="0"/>
                        <a:t>Sintesi su filamento ritardato e filamento guida</a:t>
                      </a:r>
                    </a:p>
                  </a:txBody>
                  <a:tcPr marL="82290" marR="82290" marT="41145" marB="41145" anchor="ctr"/>
                </a:tc>
                <a:tc>
                  <a:txBody>
                    <a:bodyPr/>
                    <a:lstStyle/>
                    <a:p>
                      <a:r>
                        <a:rPr lang="it-CH" sz="1600"/>
                        <a:t>3'-5'</a:t>
                      </a:r>
                    </a:p>
                  </a:txBody>
                  <a:tcPr marL="82290" marR="82290" marT="41145" marB="41145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22902">
                <a:tc>
                  <a:txBody>
                    <a:bodyPr/>
                    <a:lstStyle/>
                    <a:p>
                      <a:r>
                        <a:rPr lang="it-CH" sz="1600" dirty="0">
                          <a:hlinkClick r:id="rId6" tooltip="DNA polimerasi ε"/>
                        </a:rPr>
                        <a:t>DNA polimerasi </a:t>
                      </a:r>
                      <a:r>
                        <a:rPr lang="el-GR" sz="1600" dirty="0">
                          <a:hlinkClick r:id="rId6" tooltip="DNA polimerasi ε"/>
                        </a:rPr>
                        <a:t>ε</a:t>
                      </a:r>
                      <a:endParaRPr lang="el-GR" sz="1600" dirty="0"/>
                    </a:p>
                  </a:txBody>
                  <a:tcPr marL="82290" marR="82290" marT="41145" marB="41145" anchor="ctr"/>
                </a:tc>
                <a:tc>
                  <a:txBody>
                    <a:bodyPr/>
                    <a:lstStyle/>
                    <a:p>
                      <a:endParaRPr lang="it-CH" sz="1600" dirty="0"/>
                    </a:p>
                    <a:p>
                      <a:endParaRPr lang="it-CH" sz="1600" dirty="0"/>
                    </a:p>
                    <a:p>
                      <a:r>
                        <a:rPr lang="it-CH" sz="1600" dirty="0"/>
                        <a:t>Replicazione del DNA, sintetizza il DNA sul filamento</a:t>
                      </a:r>
                      <a:r>
                        <a:rPr lang="it-CH" sz="1600" baseline="0" dirty="0"/>
                        <a:t> guida</a:t>
                      </a:r>
                      <a:endParaRPr lang="it-CH" sz="1600" dirty="0"/>
                    </a:p>
                  </a:txBody>
                  <a:tcPr marL="82290" marR="82290" marT="41145" marB="41145" anchor="ctr"/>
                </a:tc>
                <a:tc>
                  <a:txBody>
                    <a:bodyPr/>
                    <a:lstStyle/>
                    <a:p>
                      <a:r>
                        <a:rPr lang="it-CH" sz="1600" dirty="0"/>
                        <a:t>3'-5'</a:t>
                      </a:r>
                    </a:p>
                  </a:txBody>
                  <a:tcPr marL="82290" marR="82290" marT="41145" marB="41145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9161">
                <a:tc>
                  <a:txBody>
                    <a:bodyPr/>
                    <a:lstStyle/>
                    <a:p>
                      <a:r>
                        <a:rPr lang="it-CH" sz="1600">
                          <a:hlinkClick r:id="rId7" tooltip="DNA polimerasi η (la pagina non esiste)"/>
                        </a:rPr>
                        <a:t>DNA polimerasi </a:t>
                      </a:r>
                      <a:r>
                        <a:rPr lang="el-GR" sz="1600">
                          <a:hlinkClick r:id="rId7" tooltip="DNA polimerasi η (la pagina non esiste)"/>
                        </a:rPr>
                        <a:t>η</a:t>
                      </a:r>
                      <a:endParaRPr lang="el-GR" sz="1600"/>
                    </a:p>
                  </a:txBody>
                  <a:tcPr marL="82290" marR="82290" marT="41145" marB="41145" anchor="ctr"/>
                </a:tc>
                <a:tc>
                  <a:txBody>
                    <a:bodyPr/>
                    <a:lstStyle/>
                    <a:p>
                      <a:r>
                        <a:rPr lang="it-CH" sz="1600" dirty="0"/>
                        <a:t>Sintesi da </a:t>
                      </a:r>
                      <a:r>
                        <a:rPr lang="it-CH" sz="1600" dirty="0" err="1"/>
                        <a:t>translesione</a:t>
                      </a:r>
                      <a:endParaRPr lang="it-CH" sz="1600" dirty="0"/>
                    </a:p>
                  </a:txBody>
                  <a:tcPr marL="82290" marR="82290" marT="41145" marB="41145" anchor="ctr"/>
                </a:tc>
                <a:tc>
                  <a:txBody>
                    <a:bodyPr/>
                    <a:lstStyle/>
                    <a:p>
                      <a:r>
                        <a:rPr lang="it-CH" sz="1600" dirty="0"/>
                        <a:t>No</a:t>
                      </a:r>
                    </a:p>
                  </a:txBody>
                  <a:tcPr marL="82290" marR="82290" marT="41145" marB="41145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38622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CH" sz="3600" dirty="0"/>
              <a:t>Come permettere la conservazione del genoma?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2132856"/>
            <a:ext cx="8363272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CH" sz="3500" dirty="0"/>
              <a:t>Sistemi di riparazione:</a:t>
            </a:r>
          </a:p>
          <a:p>
            <a:pPr>
              <a:buFontTx/>
              <a:buChar char="-"/>
            </a:pPr>
            <a:r>
              <a:rPr lang="it-CH" i="1" dirty="0"/>
              <a:t>correzione di bozze</a:t>
            </a:r>
            <a:r>
              <a:rPr lang="it-CH" dirty="0"/>
              <a:t> </a:t>
            </a:r>
          </a:p>
          <a:p>
            <a:pPr>
              <a:buFontTx/>
              <a:buChar char="-"/>
            </a:pPr>
            <a:r>
              <a:rPr lang="it-CH" i="1" dirty="0"/>
              <a:t>riparazione delle anomalie di appaiamento</a:t>
            </a:r>
            <a:endParaRPr lang="it-CH" dirty="0"/>
          </a:p>
          <a:p>
            <a:pPr>
              <a:buFontTx/>
              <a:buChar char="-"/>
            </a:pPr>
            <a:r>
              <a:rPr lang="it-CH" i="1" dirty="0"/>
              <a:t>riparazione per escissione</a:t>
            </a:r>
            <a:r>
              <a:rPr lang="it-CH" dirty="0"/>
              <a:t> </a:t>
            </a:r>
          </a:p>
          <a:p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286948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/>
          </a:p>
        </p:txBody>
      </p:sp>
      <p:pic>
        <p:nvPicPr>
          <p:cNvPr id="4098" name="Picture 2" descr="Figura 1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86634" cy="622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915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038" y="4060825"/>
            <a:ext cx="427672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711" y="1588655"/>
            <a:ext cx="427672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egnaposto contenuto 2"/>
          <p:cNvSpPr txBox="1">
            <a:spLocks/>
          </p:cNvSpPr>
          <p:nvPr/>
        </p:nvSpPr>
        <p:spPr>
          <a:xfrm>
            <a:off x="1143000" y="2095962"/>
            <a:ext cx="2533073" cy="929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it-CH" dirty="0"/>
              <a:t>desossiribosio</a:t>
            </a:r>
          </a:p>
          <a:p>
            <a:pPr>
              <a:buFont typeface="Georgia" pitchFamily="18" charset="0"/>
              <a:buNone/>
            </a:pPr>
            <a:endParaRPr lang="it-CH" dirty="0"/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1143000" y="4392624"/>
            <a:ext cx="2533073" cy="929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Georgia" pitchFamily="18" charset="0"/>
              <a:buNone/>
            </a:pPr>
            <a:r>
              <a:rPr lang="it-CH" dirty="0"/>
              <a:t>ribosio</a:t>
            </a:r>
          </a:p>
        </p:txBody>
      </p:sp>
      <p:sp>
        <p:nvSpPr>
          <p:cNvPr id="11" name="Segnaposto contenuto 2"/>
          <p:cNvSpPr txBox="1">
            <a:spLocks/>
          </p:cNvSpPr>
          <p:nvPr/>
        </p:nvSpPr>
        <p:spPr>
          <a:xfrm>
            <a:off x="1295400" y="883920"/>
            <a:ext cx="6248400" cy="704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it-CH" sz="3200" dirty="0"/>
              <a:t>I diversi pentosi</a:t>
            </a:r>
          </a:p>
          <a:p>
            <a:endParaRPr lang="it-CH" dirty="0"/>
          </a:p>
        </p:txBody>
      </p:sp>
      <p:sp>
        <p:nvSpPr>
          <p:cNvPr id="12" name="Rettangolo 11"/>
          <p:cNvSpPr/>
          <p:nvPr/>
        </p:nvSpPr>
        <p:spPr>
          <a:xfrm>
            <a:off x="4457700" y="2260600"/>
            <a:ext cx="165100" cy="381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13" name="Rettangolo 12"/>
          <p:cNvSpPr/>
          <p:nvPr/>
        </p:nvSpPr>
        <p:spPr>
          <a:xfrm>
            <a:off x="7155271" y="3025602"/>
            <a:ext cx="165100" cy="4033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80894024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332656"/>
            <a:ext cx="8424936" cy="54726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CH" sz="3500" b="1" dirty="0"/>
              <a:t>Sistemi di riparazione</a:t>
            </a:r>
          </a:p>
          <a:p>
            <a:pPr marL="0" indent="0">
              <a:buNone/>
            </a:pPr>
            <a:endParaRPr lang="it-CH" sz="3500" b="1" dirty="0"/>
          </a:p>
          <a:p>
            <a:pPr>
              <a:buFontTx/>
              <a:buChar char="-"/>
            </a:pPr>
            <a:r>
              <a:rPr lang="it-CH" i="1" dirty="0"/>
              <a:t>correzione di bozze</a:t>
            </a:r>
            <a:r>
              <a:rPr lang="it-CH" dirty="0"/>
              <a:t> che corregge gli errori mano a mano che la DNA polimerasi li compie 1/10</a:t>
            </a:r>
            <a:r>
              <a:rPr lang="it-CH" baseline="30000" dirty="0"/>
              <a:t>9</a:t>
            </a:r>
          </a:p>
          <a:p>
            <a:pPr marL="0" indent="0">
              <a:buNone/>
            </a:pPr>
            <a:endParaRPr lang="it-CH" baseline="30000" dirty="0"/>
          </a:p>
          <a:p>
            <a:pPr>
              <a:buFontTx/>
              <a:buChar char="-"/>
            </a:pPr>
            <a:r>
              <a:rPr lang="it-CH" dirty="0"/>
              <a:t>una </a:t>
            </a:r>
            <a:r>
              <a:rPr lang="it-CH" i="1" dirty="0"/>
              <a:t>riparazione delle anomalie di appaiamento</a:t>
            </a:r>
            <a:r>
              <a:rPr lang="it-CH" dirty="0"/>
              <a:t>, che esamina il DNA subito dopo che si è duplicato e corregge gli appaiamenti sbagliati;</a:t>
            </a:r>
          </a:p>
          <a:p>
            <a:pPr marL="0" indent="0">
              <a:buNone/>
            </a:pPr>
            <a:r>
              <a:rPr lang="it-CH" dirty="0"/>
              <a:t> </a:t>
            </a:r>
          </a:p>
          <a:p>
            <a:pPr>
              <a:buFontTx/>
              <a:buChar char="-"/>
            </a:pPr>
            <a:r>
              <a:rPr lang="it-CH" dirty="0"/>
              <a:t>una </a:t>
            </a:r>
            <a:r>
              <a:rPr lang="it-CH" i="1" dirty="0"/>
              <a:t>riparazione per escissione</a:t>
            </a:r>
            <a:r>
              <a:rPr lang="it-CH" dirty="0"/>
              <a:t> che elimina le basi anomale dovute a un agente mutageno e le sostituisce con basi funzionali.</a:t>
            </a:r>
          </a:p>
          <a:p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236129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CH" dirty="0">
                <a:solidFill>
                  <a:srgbClr val="FFC000"/>
                </a:solidFill>
              </a:rPr>
              <a:t>DNA lineare: la replicazione alle estremità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37939160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6165304"/>
            <a:ext cx="8964488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CH" dirty="0" err="1"/>
              <a:t>Perchè</a:t>
            </a:r>
            <a:r>
              <a:rPr lang="it-CH" dirty="0"/>
              <a:t> non viene riempita?</a:t>
            </a:r>
          </a:p>
          <a:p>
            <a:pPr marL="0" indent="0">
              <a:buNone/>
            </a:pPr>
            <a:endParaRPr lang="it-CH" dirty="0"/>
          </a:p>
          <a:p>
            <a:pPr marL="0" indent="0">
              <a:buNone/>
            </a:pPr>
            <a:endParaRPr lang="it-CH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65"/>
          <a:stretch/>
        </p:blipFill>
        <p:spPr bwMode="auto">
          <a:xfrm>
            <a:off x="438347" y="-171401"/>
            <a:ext cx="6437909" cy="638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8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Conseguenze?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CH" dirty="0"/>
              <a:t>Accorciamento del cromosoma a ogni duplicazione del DNA</a:t>
            </a:r>
          </a:p>
          <a:p>
            <a:r>
              <a:rPr lang="it-CH" dirty="0"/>
              <a:t>Va bene?</a:t>
            </a:r>
          </a:p>
          <a:p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385571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telomeri--180x1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988840"/>
            <a:ext cx="369743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telomer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2"/>
            <a:ext cx="4608512" cy="4165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 err="1"/>
              <a:t>TELOMERI</a:t>
            </a:r>
            <a:endParaRPr lang="it-CH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CH" sz="3200" dirty="0"/>
              <a:t>TELOMERI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it-CH" dirty="0"/>
              <a:t>Sequenze speciali alle estremità dei cromosomi</a:t>
            </a:r>
          </a:p>
          <a:p>
            <a:pPr lvl="1"/>
            <a:endParaRPr lang="it-CH" dirty="0"/>
          </a:p>
          <a:p>
            <a:pPr lvl="1"/>
            <a:r>
              <a:rPr lang="it-CH" dirty="0"/>
              <a:t>Non contengono geni</a:t>
            </a:r>
          </a:p>
          <a:p>
            <a:pPr marL="457200" lvl="1" indent="0">
              <a:buNone/>
            </a:pPr>
            <a:endParaRPr lang="it-CH" dirty="0"/>
          </a:p>
          <a:p>
            <a:pPr lvl="1"/>
            <a:r>
              <a:rPr lang="it-CH" dirty="0"/>
              <a:t>Sono ripetizioni multiple di una breve sequenza nucleotidica:</a:t>
            </a:r>
            <a:endParaRPr lang="it-CH" sz="2400" dirty="0"/>
          </a:p>
          <a:p>
            <a:pPr lvl="2"/>
            <a:r>
              <a:rPr lang="it-CH" dirty="0"/>
              <a:t>negli umani di 6 </a:t>
            </a:r>
            <a:r>
              <a:rPr lang="it-CH" dirty="0" err="1"/>
              <a:t>Nu</a:t>
            </a:r>
            <a:r>
              <a:rPr lang="it-CH" dirty="0"/>
              <a:t> di TTAGGG</a:t>
            </a:r>
          </a:p>
          <a:p>
            <a:pPr lvl="2"/>
            <a:r>
              <a:rPr lang="it-CH" dirty="0"/>
              <a:t>Da 100-1000 ripetizioni</a:t>
            </a:r>
            <a:endParaRPr lang="it-CH" sz="2800" dirty="0"/>
          </a:p>
          <a:p>
            <a:pPr marL="914400" lvl="2" indent="0">
              <a:buNone/>
            </a:pPr>
            <a:endParaRPr lang="it-CH" sz="2800" dirty="0"/>
          </a:p>
          <a:p>
            <a:pPr lvl="1"/>
            <a:r>
              <a:rPr lang="it-CH" dirty="0"/>
              <a:t>DNA </a:t>
            </a:r>
            <a:r>
              <a:rPr lang="it-CH" dirty="0" err="1"/>
              <a:t>–telomerico</a:t>
            </a:r>
            <a:r>
              <a:rPr lang="it-CH" dirty="0"/>
              <a:t> protegge i geni dell’organismo dall’erosione</a:t>
            </a:r>
            <a:endParaRPr lang="it-CH" sz="2400" dirty="0"/>
          </a:p>
          <a:p>
            <a:pPr>
              <a:buNone/>
            </a:pPr>
            <a:endParaRPr lang="it-CH" sz="2800" dirty="0"/>
          </a:p>
          <a:p>
            <a:pPr>
              <a:buNone/>
            </a:pPr>
            <a:endParaRPr lang="it-C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CH" dirty="0" err="1"/>
              <a:t>Telomeri</a:t>
            </a:r>
            <a:r>
              <a:rPr lang="it-CH" dirty="0"/>
              <a:t> non preservano dall’accorciamento ma rimandano il problema</a:t>
            </a:r>
          </a:p>
          <a:p>
            <a:pPr marL="0" indent="0">
              <a:buNone/>
            </a:pPr>
            <a:endParaRPr lang="it-CH" dirty="0"/>
          </a:p>
          <a:p>
            <a:pPr marL="0" indent="0">
              <a:buNone/>
            </a:pPr>
            <a:r>
              <a:rPr lang="it-CH" dirty="0"/>
              <a:t>Con il passare dei cicli si accorciano i </a:t>
            </a:r>
            <a:r>
              <a:rPr lang="it-CH" dirty="0" err="1"/>
              <a:t>telomeri</a:t>
            </a:r>
            <a:endParaRPr lang="it-CH" dirty="0"/>
          </a:p>
          <a:p>
            <a:pPr marL="0" indent="0">
              <a:buNone/>
            </a:pPr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132349964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748464" cy="994122"/>
          </a:xfrm>
        </p:spPr>
        <p:txBody>
          <a:bodyPr>
            <a:normAutofit fontScale="90000"/>
          </a:bodyPr>
          <a:lstStyle/>
          <a:p>
            <a:pPr algn="l"/>
            <a:r>
              <a:rPr lang="it-CH" dirty="0"/>
              <a:t>Soluzione?</a:t>
            </a:r>
            <a:br>
              <a:rPr lang="it-CH" dirty="0"/>
            </a:br>
            <a:endParaRPr lang="it-CH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81908"/>
            <a:ext cx="6703693" cy="433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lbero 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3336" y="135568"/>
            <a:ext cx="5435600" cy="610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7273621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Soluzione?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CH" dirty="0"/>
              <a:t>In quali cellule è sempre attiva?</a:t>
            </a:r>
          </a:p>
          <a:p>
            <a:r>
              <a:rPr lang="it-CH" dirty="0"/>
              <a:t>organismi unicellulari,</a:t>
            </a:r>
          </a:p>
          <a:p>
            <a:r>
              <a:rPr lang="it-CH" dirty="0"/>
              <a:t>cellule germinali,</a:t>
            </a:r>
          </a:p>
          <a:p>
            <a:r>
              <a:rPr lang="it-CH" dirty="0"/>
              <a:t>cellule embrionali precoci </a:t>
            </a:r>
          </a:p>
          <a:p>
            <a:r>
              <a:rPr lang="it-CH" dirty="0"/>
              <a:t>alcune cellule somatiche (es. midollo osseo e cellule che rivestono l’intestino)</a:t>
            </a:r>
          </a:p>
          <a:p>
            <a:r>
              <a:rPr lang="it-CH" dirty="0"/>
              <a:t>Alcune cellule tumorali!</a:t>
            </a:r>
          </a:p>
        </p:txBody>
      </p:sp>
    </p:spTree>
    <p:extLst>
      <p:ext uri="{BB962C8B-B14F-4D97-AF65-F5344CB8AC3E}">
        <p14:creationId xmlns:p14="http://schemas.microsoft.com/office/powerpoint/2010/main" val="1323499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4294967295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it-CH" dirty="0"/>
              <a:t>Le diverse basi azotate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404" y="1323543"/>
            <a:ext cx="5032404" cy="535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3705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79101" y="462697"/>
            <a:ext cx="8486813" cy="6034744"/>
          </a:xfrm>
        </p:spPr>
        <p:txBody>
          <a:bodyPr/>
          <a:lstStyle/>
          <a:p>
            <a:pPr marL="0" indent="0" algn="l">
              <a:buNone/>
            </a:pPr>
            <a:r>
              <a:rPr lang="it-IT" sz="2400" u="sng" dirty="0">
                <a:solidFill>
                  <a:schemeClr val="tx1"/>
                </a:solidFill>
                <a:effectLst/>
              </a:rPr>
              <a:t>Caratteristiche dei nucleotidi dei due acidi nucleici:</a:t>
            </a:r>
            <a:br>
              <a:rPr lang="it-IT" sz="2400" u="sng" dirty="0">
                <a:solidFill>
                  <a:schemeClr val="tx1"/>
                </a:solidFill>
                <a:effectLst/>
              </a:rPr>
            </a:br>
            <a:r>
              <a:rPr lang="it-IT" sz="2800" dirty="0">
                <a:solidFill>
                  <a:srgbClr val="0000FF"/>
                </a:solidFill>
                <a:effectLst/>
              </a:rPr>
              <a:t/>
            </a:r>
            <a:br>
              <a:rPr lang="it-IT" sz="2800" dirty="0">
                <a:solidFill>
                  <a:srgbClr val="0000FF"/>
                </a:solidFill>
                <a:effectLst/>
              </a:rPr>
            </a:br>
            <a:r>
              <a:rPr lang="it-IT" sz="2400" dirty="0">
                <a:solidFill>
                  <a:schemeClr val="accent6"/>
                </a:solidFill>
                <a:effectLst/>
              </a:rPr>
              <a:t>DNA:</a:t>
            </a:r>
            <a:r>
              <a:rPr lang="it-IT" sz="2400" dirty="0">
                <a:effectLst/>
              </a:rPr>
              <a:t/>
            </a:r>
            <a:br>
              <a:rPr lang="it-IT" sz="2400" dirty="0">
                <a:effectLst/>
              </a:rPr>
            </a:br>
            <a:r>
              <a:rPr lang="it-IT" sz="2400" dirty="0">
                <a:effectLst/>
              </a:rPr>
              <a:t>                * pentoso:		desossiribosio</a:t>
            </a:r>
            <a:br>
              <a:rPr lang="it-IT" sz="2400" dirty="0">
                <a:effectLst/>
              </a:rPr>
            </a:br>
            <a:r>
              <a:rPr lang="it-IT" sz="2400" dirty="0">
                <a:effectLst/>
              </a:rPr>
              <a:t>                * basi azotate:	A,T,C,G                  </a:t>
            </a:r>
            <a:br>
              <a:rPr lang="it-IT" sz="2400" dirty="0">
                <a:effectLst/>
              </a:rPr>
            </a:br>
            <a:r>
              <a:rPr lang="it-IT" sz="2400" dirty="0">
                <a:effectLst/>
              </a:rPr>
              <a:t/>
            </a:r>
            <a:br>
              <a:rPr lang="it-IT" sz="2400" dirty="0">
                <a:effectLst/>
              </a:rPr>
            </a:br>
            <a:r>
              <a:rPr lang="it-IT" sz="2400" dirty="0">
                <a:solidFill>
                  <a:schemeClr val="accent6"/>
                </a:solidFill>
                <a:effectLst/>
              </a:rPr>
              <a:t>RNA:</a:t>
            </a:r>
            <a:r>
              <a:rPr lang="it-IT" sz="2400" dirty="0">
                <a:effectLst/>
              </a:rPr>
              <a:t/>
            </a:r>
            <a:br>
              <a:rPr lang="it-IT" sz="2400" dirty="0">
                <a:effectLst/>
              </a:rPr>
            </a:br>
            <a:r>
              <a:rPr lang="it-IT" sz="2400" dirty="0">
                <a:effectLst/>
              </a:rPr>
              <a:t>                * pentoso:		ribosio</a:t>
            </a:r>
            <a:br>
              <a:rPr lang="it-IT" sz="2400" dirty="0">
                <a:effectLst/>
              </a:rPr>
            </a:br>
            <a:r>
              <a:rPr lang="it-IT" sz="2400" dirty="0">
                <a:effectLst/>
              </a:rPr>
              <a:t>                * basi azotate:	A,U,C,G</a:t>
            </a:r>
            <a:br>
              <a:rPr lang="it-IT" sz="2400" dirty="0">
                <a:effectLst/>
              </a:rPr>
            </a:br>
            <a:r>
              <a:rPr lang="it-IT" sz="2400" dirty="0">
                <a:effectLst/>
              </a:rPr>
              <a:t/>
            </a:r>
            <a:br>
              <a:rPr lang="it-IT" sz="2400" dirty="0">
                <a:effectLst/>
              </a:rPr>
            </a:br>
            <a:r>
              <a:rPr lang="it-IT" sz="2400" dirty="0"/>
              <a:t/>
            </a:r>
            <a:br>
              <a:rPr lang="it-IT" sz="2400" dirty="0"/>
            </a:br>
            <a:endParaRPr lang="it-IT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664673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</TotalTime>
  <Words>972</Words>
  <Application>Microsoft Office PowerPoint</Application>
  <PresentationFormat>Presentazione su schermo (4:3)</PresentationFormat>
  <Paragraphs>289</Paragraphs>
  <Slides>79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79</vt:i4>
      </vt:variant>
    </vt:vector>
  </HeadingPairs>
  <TitlesOfParts>
    <vt:vector size="80" baseType="lpstr">
      <vt:lpstr>Tema di Office</vt:lpstr>
      <vt:lpstr>LA DUPLICAZIONE DEL DNA</vt:lpstr>
      <vt:lpstr>Indice</vt:lpstr>
      <vt:lpstr>Quando</vt:lpstr>
      <vt:lpstr>Cromosomi eucarioti</vt:lpstr>
      <vt:lpstr>Acidi nucleici</vt:lpstr>
      <vt:lpstr>Struttura generale degli acidi nucleici</vt:lpstr>
      <vt:lpstr>Presentazione standard di PowerPoint</vt:lpstr>
      <vt:lpstr>Presentazione standard di PowerPoint</vt:lpstr>
      <vt:lpstr>Caratteristiche dei nucleotidi dei due acidi nucleici:  DNA:                 * pentoso:  desossiribosio                 * basi azotate: A,T,C,G                    RNA:                 * pentoso:  ribosio                 * basi azotate: A,U,C,G   </vt:lpstr>
      <vt:lpstr>Presentazione standard di PowerPoint</vt:lpstr>
      <vt:lpstr>I polimeri</vt:lpstr>
      <vt:lpstr>Presentazione standard di PowerPoint</vt:lpstr>
      <vt:lpstr> </vt:lpstr>
      <vt:lpstr>Presentazione standard di PowerPoint</vt:lpstr>
      <vt:lpstr>Presentazione standard di PowerPoint</vt:lpstr>
      <vt:lpstr>Struttura del DNA Modello di Watson e Crick (Nature, 1953)</vt:lpstr>
      <vt:lpstr>Caratteristiche Modello DNA: </vt:lpstr>
      <vt:lpstr>Presentazione standard di PowerPoint</vt:lpstr>
      <vt:lpstr>Altre proprietà chiave nel modello Watson-Crick</vt:lpstr>
      <vt:lpstr>Presentazione standard di PowerPoint</vt:lpstr>
      <vt:lpstr>Aspetti storici:</vt:lpstr>
      <vt:lpstr>Presentazione standard di PowerPoint</vt:lpstr>
      <vt:lpstr>Presentazione standard di PowerPoint</vt:lpstr>
      <vt:lpstr>Presentazione standard di PowerPoint</vt:lpstr>
      <vt:lpstr>Meselson e Stahl, 1958 Modello della replicazione semiconservativa  </vt:lpstr>
      <vt:lpstr>Presentazione standard di PowerPoint</vt:lpstr>
      <vt:lpstr>Meccanica della replicazione del DNA</vt:lpstr>
      <vt:lpstr>Presentazione standard di PowerPoint</vt:lpstr>
      <vt:lpstr>Inizio della replicazione</vt:lpstr>
      <vt:lpstr>Nei procarioti </vt:lpstr>
      <vt:lpstr>Direzione di sintesi</vt:lpstr>
      <vt:lpstr>Presentazione standard di PowerPoint</vt:lpstr>
      <vt:lpstr>Presentazione standard di PowerPoint</vt:lpstr>
      <vt:lpstr>Presentazione standard di PowerPoint</vt:lpstr>
      <vt:lpstr> numerose   origini di  replicazione in  contemporanea</vt:lpstr>
      <vt:lpstr>Presentazione standard di PowerPoint</vt:lpstr>
      <vt:lpstr>Presentazione standard di PowerPoint</vt:lpstr>
      <vt:lpstr>Le proteine coinvolte</vt:lpstr>
      <vt:lpstr>Presentazione standard di PowerPoint</vt:lpstr>
      <vt:lpstr>Elicasi</vt:lpstr>
      <vt:lpstr>Presentazione standard di PowerPoint</vt:lpstr>
      <vt:lpstr>Presentazione standard di PowerPoint</vt:lpstr>
      <vt:lpstr>Presentazione standard di PowerPoint</vt:lpstr>
      <vt:lpstr>Topoisomerasi (ad es girasi) </vt:lpstr>
      <vt:lpstr>Topoisomerasi tipo II</vt:lpstr>
      <vt:lpstr>Presentazione standard di PowerPoint</vt:lpstr>
      <vt:lpstr>Presentazione standard di PowerPoint</vt:lpstr>
      <vt:lpstr>Proteine stabilizzanti il filamento singolo</vt:lpstr>
      <vt:lpstr>Primasi</vt:lpstr>
      <vt:lpstr>Polimerasi</vt:lpstr>
      <vt:lpstr>Presentazione standard di PowerPoint</vt:lpstr>
      <vt:lpstr>Presentazione standard di PowerPoint</vt:lpstr>
      <vt:lpstr>Polimerasi</vt:lpstr>
      <vt:lpstr>Presentazione standard di PowerPoint</vt:lpstr>
      <vt:lpstr>Presentazione standard di PowerPoint</vt:lpstr>
      <vt:lpstr>Presentazione standard di PowerPoint</vt:lpstr>
      <vt:lpstr>Problema: </vt:lpstr>
      <vt:lpstr>Presentazione standard di PowerPoint</vt:lpstr>
      <vt:lpstr>Presentazione standard di PowerPoint</vt:lpstr>
      <vt:lpstr>Esercizio</vt:lpstr>
      <vt:lpstr>Conclusioni</vt:lpstr>
      <vt:lpstr>Presentazione standard di PowerPoint</vt:lpstr>
      <vt:lpstr>Animazioni duplicazione </vt:lpstr>
      <vt:lpstr>Approfondimenti</vt:lpstr>
      <vt:lpstr>Le polimerasi</vt:lpstr>
      <vt:lpstr>Le polimerasi nei procarioti</vt:lpstr>
      <vt:lpstr>Le polimerasi negli eucarioti Le principali  </vt:lpstr>
      <vt:lpstr>Come permettere la conservazione del genoma?</vt:lpstr>
      <vt:lpstr>Presentazione standard di PowerPoint</vt:lpstr>
      <vt:lpstr>Presentazione standard di PowerPoint</vt:lpstr>
      <vt:lpstr>DNA lineare: la replicazione alle estremità</vt:lpstr>
      <vt:lpstr>Presentazione standard di PowerPoint</vt:lpstr>
      <vt:lpstr>Conseguenze?</vt:lpstr>
      <vt:lpstr>TELOMERI</vt:lpstr>
      <vt:lpstr>TELOMERI</vt:lpstr>
      <vt:lpstr>Presentazione standard di PowerPoint</vt:lpstr>
      <vt:lpstr>Soluzione? </vt:lpstr>
      <vt:lpstr>Presentazione standard di PowerPoint</vt:lpstr>
      <vt:lpstr>Soluzione?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DUPLICAZIONE DEL DNA</dc:title>
  <dc:creator>Della Chiesa</dc:creator>
  <cp:lastModifiedBy>Vania Dellachiesa</cp:lastModifiedBy>
  <cp:revision>142</cp:revision>
  <cp:lastPrinted>2015-10-22T12:12:58Z</cp:lastPrinted>
  <dcterms:created xsi:type="dcterms:W3CDTF">2014-05-09T13:57:40Z</dcterms:created>
  <dcterms:modified xsi:type="dcterms:W3CDTF">2019-10-03T13:21:48Z</dcterms:modified>
</cp:coreProperties>
</file>