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5004" y="-22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CH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1F3-6AF6-4BA3-BB3D-CCE2BEBFAA06}" type="datetimeFigureOut">
              <a:rPr lang="it-CH" smtClean="0"/>
              <a:t>06.09.2019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A66C-EBFC-4319-BE78-3EF26B5884AD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45215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CH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1F3-6AF6-4BA3-BB3D-CCE2BEBFAA06}" type="datetimeFigureOut">
              <a:rPr lang="it-CH" smtClean="0"/>
              <a:t>06.09.2019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A66C-EBFC-4319-BE78-3EF26B5884AD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97266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CH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1F3-6AF6-4BA3-BB3D-CCE2BEBFAA06}" type="datetimeFigureOut">
              <a:rPr lang="it-CH" smtClean="0"/>
              <a:t>06.09.2019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A66C-EBFC-4319-BE78-3EF26B5884AD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71398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1F3-6AF6-4BA3-BB3D-CCE2BEBFAA06}" type="datetimeFigureOut">
              <a:rPr lang="it-CH" smtClean="0"/>
              <a:t>06.09.2019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A66C-EBFC-4319-BE78-3EF26B5884AD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13354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1F3-6AF6-4BA3-BB3D-CCE2BEBFAA06}" type="datetimeFigureOut">
              <a:rPr lang="it-CH" smtClean="0"/>
              <a:t>06.09.2019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A66C-EBFC-4319-BE78-3EF26B5884AD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750407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CH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CH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1F3-6AF6-4BA3-BB3D-CCE2BEBFAA06}" type="datetimeFigureOut">
              <a:rPr lang="it-CH" smtClean="0"/>
              <a:t>06.09.2019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A66C-EBFC-4319-BE78-3EF26B5884AD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66340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CH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CH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1F3-6AF6-4BA3-BB3D-CCE2BEBFAA06}" type="datetimeFigureOut">
              <a:rPr lang="it-CH" smtClean="0"/>
              <a:t>06.09.2019</a:t>
            </a:fld>
            <a:endParaRPr lang="it-CH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A66C-EBFC-4319-BE78-3EF26B5884AD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68825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1F3-6AF6-4BA3-BB3D-CCE2BEBFAA06}" type="datetimeFigureOut">
              <a:rPr lang="it-CH" smtClean="0"/>
              <a:t>06.09.2019</a:t>
            </a:fld>
            <a:endParaRPr lang="it-CH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A66C-EBFC-4319-BE78-3EF26B5884AD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98193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1F3-6AF6-4BA3-BB3D-CCE2BEBFAA06}" type="datetimeFigureOut">
              <a:rPr lang="it-CH" smtClean="0"/>
              <a:t>06.09.2019</a:t>
            </a:fld>
            <a:endParaRPr lang="it-CH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A66C-EBFC-4319-BE78-3EF26B5884AD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04509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CH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1F3-6AF6-4BA3-BB3D-CCE2BEBFAA06}" type="datetimeFigureOut">
              <a:rPr lang="it-CH" smtClean="0"/>
              <a:t>06.09.2019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A66C-EBFC-4319-BE78-3EF26B5884AD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43814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CH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CH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B1F3-6AF6-4BA3-BB3D-CCE2BEBFAA06}" type="datetimeFigureOut">
              <a:rPr lang="it-CH" smtClean="0"/>
              <a:t>06.09.2019</a:t>
            </a:fld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A66C-EBFC-4319-BE78-3EF26B5884AD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80024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CH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8B1F3-6AF6-4BA3-BB3D-CCE2BEBFAA06}" type="datetimeFigureOut">
              <a:rPr lang="it-CH" smtClean="0"/>
              <a:t>06.09.2019</a:t>
            </a:fld>
            <a:endParaRPr lang="it-CH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CH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1A66C-EBFC-4319-BE78-3EF26B5884AD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07043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>
            <a:normAutofit/>
          </a:bodyPr>
          <a:lstStyle/>
          <a:p>
            <a:r>
              <a:rPr lang="it-CH" sz="6600" b="1" dirty="0" smtClean="0">
                <a:solidFill>
                  <a:srgbClr val="FF0000"/>
                </a:solidFill>
              </a:rPr>
              <a:t>DUPLICAZIONE DNA</a:t>
            </a:r>
            <a:endParaRPr lang="it-CH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8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BIC 2019-20\1-duplicazione DNA\DNA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2457445" cy="665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654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BIC 2019-20\1-duplicazione DNA\DNA1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137613"/>
            <a:ext cx="4320480" cy="704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02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BIC 2019-20\1-duplicazione DNA\DNA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99"/>
            <a:ext cx="7808288" cy="685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235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BIC 2019-20\1-duplicazione DNA\DNA1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90"/>
            <a:ext cx="3744416" cy="694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516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IC 2019-20\1-duplicazione DNA\DNA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6211"/>
            <a:ext cx="4783112" cy="680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244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IC 2019-20\1-duplicazione DNA\DNA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" y="404665"/>
            <a:ext cx="9037692" cy="620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81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IC 2019-20\1-duplicazione DNA\DNA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2" y="1340768"/>
            <a:ext cx="9004171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722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IC 2019-20\1-duplicazione DNA\DNA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8640"/>
            <a:ext cx="3989561" cy="643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056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IC 2019-20\1-duplicazione DNA\DNA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07782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972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BIC 2019-20\1-duplicazione DNA\DNA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29494" cy="599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301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IC 2019-20\1-duplicazione DNA\DNA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09249"/>
            <a:ext cx="13500992" cy="491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0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BIC 2019-20\1-duplicazione DNA\DNA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17464"/>
            <a:ext cx="3924027" cy="699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4512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</Words>
  <Application>Microsoft Office PowerPoint</Application>
  <PresentationFormat>Presentazione su schermo (4:3)</PresentationFormat>
  <Paragraphs>1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DUPLICAZIONE DNA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Liceo Cantonale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DUPLICAZIONE DNA</dc:title>
  <dc:creator>Monica Paltenghi</dc:creator>
  <cp:lastModifiedBy>Monica Paltenghi</cp:lastModifiedBy>
  <cp:revision>1</cp:revision>
  <dcterms:created xsi:type="dcterms:W3CDTF">2019-09-06T13:11:42Z</dcterms:created>
  <dcterms:modified xsi:type="dcterms:W3CDTF">2019-09-06T13:18:36Z</dcterms:modified>
</cp:coreProperties>
</file>