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26"/>
  </p:notesMasterIdLst>
  <p:sldIdLst>
    <p:sldId id="279" r:id="rId3"/>
    <p:sldId id="311" r:id="rId4"/>
    <p:sldId id="286" r:id="rId5"/>
    <p:sldId id="331" r:id="rId6"/>
    <p:sldId id="269" r:id="rId7"/>
    <p:sldId id="308" r:id="rId8"/>
    <p:sldId id="261" r:id="rId9"/>
    <p:sldId id="267" r:id="rId10"/>
    <p:sldId id="270" r:id="rId11"/>
    <p:sldId id="273" r:id="rId12"/>
    <p:sldId id="309" r:id="rId13"/>
    <p:sldId id="272" r:id="rId14"/>
    <p:sldId id="271" r:id="rId15"/>
    <p:sldId id="274" r:id="rId16"/>
    <p:sldId id="275" r:id="rId17"/>
    <p:sldId id="276" r:id="rId18"/>
    <p:sldId id="277" r:id="rId19"/>
    <p:sldId id="264" r:id="rId20"/>
    <p:sldId id="263" r:id="rId21"/>
    <p:sldId id="268" r:id="rId22"/>
    <p:sldId id="265" r:id="rId23"/>
    <p:sldId id="266" r:id="rId24"/>
    <p:sldId id="278" r:id="rId25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>
        <p:scale>
          <a:sx n="100" d="100"/>
          <a:sy n="100" d="100"/>
        </p:scale>
        <p:origin x="2504" y="6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07C4-4B05-4AA4-93B3-438DC1A0F2A1}" type="datetimeFigureOut">
              <a:rPr lang="it-CH" smtClean="0"/>
              <a:t>23.11.18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D1446-8F7D-43B8-AF8D-21A63D4FD48E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51850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27EA867C-2E5E-4B91-A4F5-4B726DFAB237}" type="slidenum">
              <a:rPr lang="it-IT" altLang="it-CH" sz="1200">
                <a:latin typeface="Arial" pitchFamily="34" charset="0"/>
              </a:rPr>
              <a:pPr eaLnBrk="1" hangingPunct="1"/>
              <a:t>3</a:t>
            </a:fld>
            <a:endParaRPr lang="it-IT" altLang="it-CH" sz="120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6E9-9F5B-4D74-95F5-A66BF0F163D6}" type="datetimeFigureOut">
              <a:rPr lang="it-CH" smtClean="0"/>
              <a:t>23.11.18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403D-B8E3-467D-A0AE-C6F334A3065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28362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6E9-9F5B-4D74-95F5-A66BF0F163D6}" type="datetimeFigureOut">
              <a:rPr lang="it-CH" smtClean="0"/>
              <a:t>23.11.18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403D-B8E3-467D-A0AE-C6F334A3065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13036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6E9-9F5B-4D74-95F5-A66BF0F163D6}" type="datetimeFigureOut">
              <a:rPr lang="it-CH" smtClean="0"/>
              <a:t>23.11.18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403D-B8E3-467D-A0AE-C6F334A3065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285154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 smtClean="0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52519-BE88-4620-88BB-E62338897DC2}" type="slidenum">
              <a:rPr lang="it-IT" altLang="it-CH">
                <a:solidFill>
                  <a:srgbClr val="FFFFFF"/>
                </a:solidFill>
              </a:rPr>
              <a:pPr/>
              <a:t>‹n.›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86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35CC8-0E36-4340-962A-2BBA52133C7B}" type="slidenum">
              <a:rPr lang="it-IT" altLang="it-CH">
                <a:solidFill>
                  <a:srgbClr val="FFFFFF"/>
                </a:solidFill>
              </a:rPr>
              <a:pPr/>
              <a:t>‹n.›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22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D0DF8-7016-461C-B936-87B0D1747067}" type="slidenum">
              <a:rPr lang="it-IT" altLang="it-CH">
                <a:solidFill>
                  <a:srgbClr val="FFFFFF"/>
                </a:solidFill>
              </a:rPr>
              <a:pPr/>
              <a:t>‹n.›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1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3EBE9-D3DC-4358-930E-A5FDE982A5BA}" type="slidenum">
              <a:rPr lang="it-IT" altLang="it-CH">
                <a:solidFill>
                  <a:srgbClr val="FFFFFF"/>
                </a:solidFill>
              </a:rPr>
              <a:pPr/>
              <a:t>‹n.›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3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5FE6A-C0FB-46FA-BEDA-90C2FDCF78C9}" type="slidenum">
              <a:rPr lang="it-IT" altLang="it-CH">
                <a:solidFill>
                  <a:srgbClr val="FFFFFF"/>
                </a:solidFill>
              </a:rPr>
              <a:pPr/>
              <a:t>‹n.›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73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943B98-D5F1-4733-BF66-7805421D3A70}" type="slidenum">
              <a:rPr lang="it-IT" altLang="it-CH">
                <a:solidFill>
                  <a:srgbClr val="FFFFFF"/>
                </a:solidFill>
              </a:rPr>
              <a:pPr/>
              <a:t>‹n.›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30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FAA0B-515C-40EA-A9B7-EEA7CD79B9E6}" type="slidenum">
              <a:rPr lang="it-IT" altLang="it-CH">
                <a:solidFill>
                  <a:srgbClr val="FFFFFF"/>
                </a:solidFill>
              </a:rPr>
              <a:pPr/>
              <a:t>‹n.›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0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763C9-77FB-46AF-8166-2600932ADFF0}" type="slidenum">
              <a:rPr lang="it-IT" altLang="it-CH">
                <a:solidFill>
                  <a:srgbClr val="FFFFFF"/>
                </a:solidFill>
              </a:rPr>
              <a:pPr/>
              <a:t>‹n.›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8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6E9-9F5B-4D74-95F5-A66BF0F163D6}" type="datetimeFigureOut">
              <a:rPr lang="it-CH" smtClean="0"/>
              <a:t>23.11.18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403D-B8E3-467D-A0AE-C6F334A3065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36776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16310-D582-4A8B-8B4B-8D674F530773}" type="slidenum">
              <a:rPr lang="it-IT" altLang="it-CH">
                <a:solidFill>
                  <a:srgbClr val="FFFFFF"/>
                </a:solidFill>
              </a:rPr>
              <a:pPr/>
              <a:t>‹n.›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00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1497-806C-44AD-BE7C-C76564824CB4}" type="slidenum">
              <a:rPr lang="it-IT" altLang="it-CH">
                <a:solidFill>
                  <a:srgbClr val="FFFFFF"/>
                </a:solidFill>
              </a:rPr>
              <a:pPr/>
              <a:t>‹n.›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5B7A6-BC13-4054-81DF-92697488F1CA}" type="slidenum">
              <a:rPr lang="it-IT" altLang="it-CH">
                <a:solidFill>
                  <a:srgbClr val="FFFFFF"/>
                </a:solidFill>
              </a:rPr>
              <a:pPr/>
              <a:t>‹n.›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39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8133A-3AB0-4C88-98E1-BD85F53FD991}" type="slidenum">
              <a:rPr lang="it-IT" altLang="it-CH">
                <a:solidFill>
                  <a:srgbClr val="FFFFFF"/>
                </a:solidFill>
              </a:rPr>
              <a:pPr/>
              <a:t>‹n.›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13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CE5D0-A4CE-4528-BA34-6A84DB298C7A}" type="slidenum">
              <a:rPr lang="it-IT" altLang="it-CH">
                <a:solidFill>
                  <a:srgbClr val="FFFFFF"/>
                </a:solidFill>
              </a:rPr>
              <a:pPr/>
              <a:t>‹n.›</a:t>
            </a:fld>
            <a:endParaRPr lang="it-IT" altLang="it-C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0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6E9-9F5B-4D74-95F5-A66BF0F163D6}" type="datetimeFigureOut">
              <a:rPr lang="it-CH" smtClean="0"/>
              <a:t>23.11.18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403D-B8E3-467D-A0AE-C6F334A3065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8618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6E9-9F5B-4D74-95F5-A66BF0F163D6}" type="datetimeFigureOut">
              <a:rPr lang="it-CH" smtClean="0"/>
              <a:t>23.11.18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403D-B8E3-467D-A0AE-C6F334A3065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5081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6E9-9F5B-4D74-95F5-A66BF0F163D6}" type="datetimeFigureOut">
              <a:rPr lang="it-CH" smtClean="0"/>
              <a:t>23.11.18</a:t>
            </a:fld>
            <a:endParaRPr lang="it-CH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403D-B8E3-467D-A0AE-C6F334A3065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86597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6E9-9F5B-4D74-95F5-A66BF0F163D6}" type="datetimeFigureOut">
              <a:rPr lang="it-CH" smtClean="0"/>
              <a:t>23.11.18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403D-B8E3-467D-A0AE-C6F334A3065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9118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6E9-9F5B-4D74-95F5-A66BF0F163D6}" type="datetimeFigureOut">
              <a:rPr lang="it-CH" smtClean="0"/>
              <a:t>23.11.18</a:t>
            </a:fld>
            <a:endParaRPr lang="it-CH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403D-B8E3-467D-A0AE-C6F334A3065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68388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6E9-9F5B-4D74-95F5-A66BF0F163D6}" type="datetimeFigureOut">
              <a:rPr lang="it-CH" smtClean="0"/>
              <a:t>23.11.18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403D-B8E3-467D-A0AE-C6F334A3065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3879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76E9-9F5B-4D74-95F5-A66BF0F163D6}" type="datetimeFigureOut">
              <a:rPr lang="it-CH" smtClean="0"/>
              <a:t>23.11.18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403D-B8E3-467D-A0AE-C6F334A3065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9804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C76E9-9F5B-4D74-95F5-A66BF0F163D6}" type="datetimeFigureOut">
              <a:rPr lang="it-CH" smtClean="0"/>
              <a:t>23.11.18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2403D-B8E3-467D-A0AE-C6F334A30651}" type="slidenum">
              <a:rPr lang="it-CH" smtClean="0"/>
              <a:t>‹n.›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614042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A42EBC-128C-4012-8BE9-E7A06D726508}" type="slidenum">
              <a:rPr lang="it-IT" altLang="it-CH">
                <a:solidFill>
                  <a:srgbClr val="FFFFFF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‹n.›</a:t>
            </a:fld>
            <a:endParaRPr lang="it-IT" altLang="it-CH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82941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MUTAZIONI GENICHE, CROMOSOMICHE E GENOMICHE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26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08238"/>
            <a:ext cx="8799235" cy="531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270"/>
            <a:ext cx="8280920" cy="625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77686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3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071"/>
            <a:ext cx="7488832" cy="646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56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8088"/>
            <a:ext cx="8352927" cy="626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77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1297"/>
            <a:ext cx="7056784" cy="653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83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4838"/>
            <a:ext cx="74390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17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781050"/>
            <a:ext cx="76295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95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70863" cy="629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932040" y="112474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/>
              <a:t>1/15000 nati vivi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265621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" y="260648"/>
            <a:ext cx="8895556" cy="644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236296" y="414908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smtClean="0"/>
              <a:t>1/6000 1/8000 nati vivi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92319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12" y="-9793"/>
            <a:ext cx="6471364" cy="83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2609850"/>
            <a:ext cx="78771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604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46554" cy="626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32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9" y="83134"/>
            <a:ext cx="8578776" cy="677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056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9024123" cy="631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71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1E181BD0-0DE6-4D88-A06A-F506C5648E0A}" type="slidenum">
              <a:rPr lang="it-IT" altLang="it-CH" sz="1400">
                <a:latin typeface="Arial" pitchFamily="34" charset="0"/>
              </a:rPr>
              <a:pPr eaLnBrk="1" hangingPunct="1"/>
              <a:t>3</a:t>
            </a:fld>
            <a:endParaRPr lang="it-IT" altLang="it-CH" sz="1400">
              <a:latin typeface="Arial" pitchFamily="34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5888"/>
            <a:ext cx="8928992" cy="1143000"/>
          </a:xfrm>
        </p:spPr>
        <p:txBody>
          <a:bodyPr/>
          <a:lstStyle/>
          <a:p>
            <a:pPr eaLnBrk="1" hangingPunct="1"/>
            <a:r>
              <a:rPr lang="it-IT" altLang="it-CH" sz="3600" dirty="0" smtClean="0">
                <a:solidFill>
                  <a:schemeClr val="folHlink"/>
                </a:solidFill>
                <a:latin typeface="Times New Roman" pitchFamily="18" charset="0"/>
              </a:rPr>
              <a:t>ESEMPI DI MUTAZIONI CHE ALTERANO LA STRUTTURA DEI CROMOSOMI</a:t>
            </a:r>
          </a:p>
        </p:txBody>
      </p:sp>
      <p:pic>
        <p:nvPicPr>
          <p:cNvPr id="69635" name="Picture 10" descr="http://bio3400.nicerweb.com/Locked/media/ch08/08_14-chromosome_rearrang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808038" y="21256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IT" smtClean="0">
                <a:solidFill>
                  <a:srgbClr val="FF0000"/>
                </a:solidFill>
                <a:latin typeface="Times New Roman" charset="0"/>
              </a:rPr>
              <a:t>*</a:t>
            </a:r>
          </a:p>
        </p:txBody>
      </p:sp>
      <p:sp>
        <p:nvSpPr>
          <p:cNvPr id="30726" name="AutoShape 12"/>
          <p:cNvSpPr>
            <a:spLocks/>
          </p:cNvSpPr>
          <p:nvPr/>
        </p:nvSpPr>
        <p:spPr bwMode="auto">
          <a:xfrm>
            <a:off x="3708400" y="1700213"/>
            <a:ext cx="71438" cy="360362"/>
          </a:xfrm>
          <a:prstGeom prst="leftBracket">
            <a:avLst>
              <a:gd name="adj" fmla="val 4203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30727" name="Line 13"/>
          <p:cNvSpPr>
            <a:spLocks noChangeShapeType="1"/>
          </p:cNvSpPr>
          <p:nvPr/>
        </p:nvSpPr>
        <p:spPr bwMode="auto">
          <a:xfrm>
            <a:off x="6732588" y="1700213"/>
            <a:ext cx="0" cy="5762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30728" name="AutoShape 14"/>
          <p:cNvSpPr>
            <a:spLocks/>
          </p:cNvSpPr>
          <p:nvPr/>
        </p:nvSpPr>
        <p:spPr bwMode="auto">
          <a:xfrm>
            <a:off x="827088" y="4076700"/>
            <a:ext cx="71437" cy="360363"/>
          </a:xfrm>
          <a:prstGeom prst="leftBracket">
            <a:avLst>
              <a:gd name="adj" fmla="val 4203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30729" name="AutoShape 15"/>
          <p:cNvSpPr>
            <a:spLocks/>
          </p:cNvSpPr>
          <p:nvPr/>
        </p:nvSpPr>
        <p:spPr bwMode="auto">
          <a:xfrm>
            <a:off x="5437188" y="4076700"/>
            <a:ext cx="71437" cy="360363"/>
          </a:xfrm>
          <a:prstGeom prst="leftBracket">
            <a:avLst>
              <a:gd name="adj" fmla="val 4203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  <p:sp>
        <p:nvSpPr>
          <p:cNvPr id="30730" name="AutoShape 16"/>
          <p:cNvSpPr>
            <a:spLocks/>
          </p:cNvSpPr>
          <p:nvPr/>
        </p:nvSpPr>
        <p:spPr bwMode="auto">
          <a:xfrm rot="10800000">
            <a:off x="6443663" y="4149725"/>
            <a:ext cx="71437" cy="360363"/>
          </a:xfrm>
          <a:prstGeom prst="leftBracket">
            <a:avLst>
              <a:gd name="adj" fmla="val 4203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371600"/>
          </a:xfrm>
        </p:spPr>
        <p:txBody>
          <a:bodyPr/>
          <a:lstStyle/>
          <a:p>
            <a:r>
              <a:rPr lang="it-CH" dirty="0" smtClean="0">
                <a:solidFill>
                  <a:srgbClr val="FFFF00"/>
                </a:solidFill>
              </a:rPr>
              <a:t>MUTAZIONI GENOMICHE</a:t>
            </a:r>
            <a:endParaRPr lang="it-C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6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4" y="620688"/>
            <a:ext cx="886303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5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52425"/>
            <a:ext cx="848677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rnice 3"/>
          <p:cNvSpPr/>
          <p:nvPr/>
        </p:nvSpPr>
        <p:spPr>
          <a:xfrm>
            <a:off x="971600" y="1484784"/>
            <a:ext cx="3816424" cy="50405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ornice 5"/>
          <p:cNvSpPr/>
          <p:nvPr/>
        </p:nvSpPr>
        <p:spPr>
          <a:xfrm>
            <a:off x="1043608" y="3789040"/>
            <a:ext cx="5328592" cy="504056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0"/>
            <a:ext cx="6627068" cy="68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84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495" y="2708920"/>
            <a:ext cx="95535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33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90979" cy="531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5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utturato">
  <a:themeElements>
    <a:clrScheme name="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Strutturato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27</Words>
  <Application>Microsoft Macintosh PowerPoint</Application>
  <PresentationFormat>Presentazione su schermo (4:3)</PresentationFormat>
  <Paragraphs>8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Calibri</vt:lpstr>
      <vt:lpstr>MS PGothic</vt:lpstr>
      <vt:lpstr>ＭＳ Ｐゴシック</vt:lpstr>
      <vt:lpstr>Tahoma</vt:lpstr>
      <vt:lpstr>Times New Roman</vt:lpstr>
      <vt:lpstr>Wingdings</vt:lpstr>
      <vt:lpstr>Tema di Office</vt:lpstr>
      <vt:lpstr>1_Strutturato</vt:lpstr>
      <vt:lpstr>MUTAZIONI GENICHE, CROMOSOMICHE E GENOMICHE</vt:lpstr>
      <vt:lpstr>Presentazione di PowerPoint</vt:lpstr>
      <vt:lpstr>ESEMPI DI MUTAZIONI CHE ALTERANO LA STRUTTURA DEI CROMOSOMI</vt:lpstr>
      <vt:lpstr>MUTAZIONI GENOMICHE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LICEO CANTONALE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 Paltenghi</dc:creator>
  <cp:lastModifiedBy>Utente di Microsoft Office</cp:lastModifiedBy>
  <cp:revision>37</cp:revision>
  <dcterms:created xsi:type="dcterms:W3CDTF">2017-01-13T14:06:42Z</dcterms:created>
  <dcterms:modified xsi:type="dcterms:W3CDTF">2018-11-23T22:19:29Z</dcterms:modified>
</cp:coreProperties>
</file>