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1" r:id="rId4"/>
    <p:sldId id="272" r:id="rId5"/>
    <p:sldId id="265" r:id="rId6"/>
    <p:sldId id="264" r:id="rId7"/>
    <p:sldId id="273" r:id="rId8"/>
    <p:sldId id="268" r:id="rId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20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17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92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63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43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96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5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96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259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3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Fare clic per modificare gli stili del testo dello schema</a:t>
            </a:r>
          </a:p>
          <a:p>
            <a:pPr lvl="1"/>
            <a:r>
              <a:rPr lang="fr-CH" smtClean="0"/>
              <a:t>Secondo livello</a:t>
            </a:r>
          </a:p>
          <a:p>
            <a:pPr lvl="2"/>
            <a:r>
              <a:rPr lang="fr-CH" smtClean="0"/>
              <a:t>Terzo livello</a:t>
            </a:r>
          </a:p>
          <a:p>
            <a:pPr lvl="3"/>
            <a:r>
              <a:rPr lang="fr-CH" smtClean="0"/>
              <a:t>Quarto livello</a:t>
            </a:r>
          </a:p>
          <a:p>
            <a:pPr lvl="4"/>
            <a:r>
              <a:rPr lang="fr-CH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B257A-3FCF-A840-8C12-AB7FA153C0EE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0738E-E52F-0B45-9CF0-4A16DF85B0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78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313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1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278929"/>
            <a:ext cx="8229600" cy="1143000"/>
          </a:xfrm>
        </p:spPr>
        <p:txBody>
          <a:bodyPr/>
          <a:lstStyle/>
          <a:p>
            <a:r>
              <a:rPr lang="it-CH" b="1" smtClean="0">
                <a:solidFill>
                  <a:srgbClr val="FF0000"/>
                </a:solidFill>
              </a:rPr>
              <a:t>CONTROLLO NEGATIVO</a:t>
            </a:r>
            <a:endParaRPr lang="it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3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85725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78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58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0438"/>
            <a:ext cx="59880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072063"/>
            <a:ext cx="59404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8125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53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278929"/>
            <a:ext cx="8229600" cy="1143000"/>
          </a:xfrm>
        </p:spPr>
        <p:txBody>
          <a:bodyPr/>
          <a:lstStyle/>
          <a:p>
            <a:r>
              <a:rPr lang="it-CH" b="1" dirty="0" smtClean="0">
                <a:solidFill>
                  <a:srgbClr val="FF0000"/>
                </a:solidFill>
              </a:rPr>
              <a:t>CONTROLLO POSITIVO</a:t>
            </a:r>
            <a:endParaRPr lang="it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0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88900"/>
            <a:ext cx="88900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altLang="it-CH" smtClean="0">
              <a:ea typeface="ＭＳ Ｐゴシック" pitchFamily="34" charset="-128"/>
            </a:endParaRPr>
          </a:p>
        </p:txBody>
      </p:sp>
      <p:pic>
        <p:nvPicPr>
          <p:cNvPr id="20483" name="Immagin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5976937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30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03200"/>
            <a:ext cx="59563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154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CONTROLLO NEGATIVO</vt:lpstr>
      <vt:lpstr>Presentazione standard di PowerPoint</vt:lpstr>
      <vt:lpstr>Presentazione standard di PowerPoint</vt:lpstr>
      <vt:lpstr>CONTROLLO POSITIVO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Monica</dc:creator>
  <cp:lastModifiedBy>Vania Dellachiesa</cp:lastModifiedBy>
  <cp:revision>5</cp:revision>
  <dcterms:created xsi:type="dcterms:W3CDTF">2014-11-04T08:53:39Z</dcterms:created>
  <dcterms:modified xsi:type="dcterms:W3CDTF">2019-11-13T09:42:48Z</dcterms:modified>
</cp:coreProperties>
</file>