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it-C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5004" y="-22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B1F3-6AF6-4BA3-BB3D-CCE2BEBFAA06}" type="datetimeFigureOut">
              <a:rPr lang="it-CH" smtClean="0"/>
              <a:t>06.09.2019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A66C-EBFC-4319-BE78-3EF26B5884AD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452154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B1F3-6AF6-4BA3-BB3D-CCE2BEBFAA06}" type="datetimeFigureOut">
              <a:rPr lang="it-CH" smtClean="0"/>
              <a:t>06.09.2019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A66C-EBFC-4319-BE78-3EF26B5884AD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133543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B1F3-6AF6-4BA3-BB3D-CCE2BEBFAA06}" type="datetimeFigureOut">
              <a:rPr lang="it-CH" smtClean="0"/>
              <a:t>06.09.2019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A66C-EBFC-4319-BE78-3EF26B5884AD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750407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B1F3-6AF6-4BA3-BB3D-CCE2BEBFAA06}" type="datetimeFigureOut">
              <a:rPr lang="it-CH" smtClean="0"/>
              <a:t>06.09.2019</a:t>
            </a:fld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A66C-EBFC-4319-BE78-3EF26B5884AD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663403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B1F3-6AF6-4BA3-BB3D-CCE2BEBFAA06}" type="datetimeFigureOut">
              <a:rPr lang="it-CH" smtClean="0"/>
              <a:t>06.09.2019</a:t>
            </a:fld>
            <a:endParaRPr lang="it-CH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A66C-EBFC-4319-BE78-3EF26B5884AD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68825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B1F3-6AF6-4BA3-BB3D-CCE2BEBFAA06}" type="datetimeFigureOut">
              <a:rPr lang="it-CH" smtClean="0"/>
              <a:t>06.09.2019</a:t>
            </a:fld>
            <a:endParaRPr lang="it-CH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A66C-EBFC-4319-BE78-3EF26B5884AD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9819375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B1F3-6AF6-4BA3-BB3D-CCE2BEBFAA06}" type="datetimeFigureOut">
              <a:rPr lang="it-CH" smtClean="0"/>
              <a:t>06.09.2019</a:t>
            </a:fld>
            <a:endParaRPr lang="it-CH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A66C-EBFC-4319-BE78-3EF26B5884AD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4045097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B1F3-6AF6-4BA3-BB3D-CCE2BEBFAA06}" type="datetimeFigureOut">
              <a:rPr lang="it-CH" smtClean="0"/>
              <a:t>06.09.2019</a:t>
            </a:fld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A66C-EBFC-4319-BE78-3EF26B5884AD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24381443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CH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B1F3-6AF6-4BA3-BB3D-CCE2BEBFAA06}" type="datetimeFigureOut">
              <a:rPr lang="it-CH" smtClean="0"/>
              <a:t>06.09.2019</a:t>
            </a:fld>
            <a:endParaRPr lang="it-CH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A66C-EBFC-4319-BE78-3EF26B5884AD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800248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B1F3-6AF6-4BA3-BB3D-CCE2BEBFAA06}" type="datetimeFigureOut">
              <a:rPr lang="it-CH" smtClean="0"/>
              <a:t>06.09.2019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A66C-EBFC-4319-BE78-3EF26B5884AD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3972665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8B1F3-6AF6-4BA3-BB3D-CCE2BEBFAA06}" type="datetimeFigureOut">
              <a:rPr lang="it-CH" smtClean="0"/>
              <a:t>06.09.2019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F1A66C-EBFC-4319-BE78-3EF26B5884AD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713983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CH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CH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8B1F3-6AF6-4BA3-BB3D-CCE2BEBFAA06}" type="datetimeFigureOut">
              <a:rPr lang="it-CH" smtClean="0"/>
              <a:t>06.09.2019</a:t>
            </a:fld>
            <a:endParaRPr lang="it-CH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CH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F1A66C-EBFC-4319-BE78-3EF26B5884AD}" type="slidenum">
              <a:rPr lang="it-CH" smtClean="0"/>
              <a:t>‹N›</a:t>
            </a:fld>
            <a:endParaRPr lang="it-CH"/>
          </a:p>
        </p:txBody>
      </p:sp>
    </p:spTree>
    <p:extLst>
      <p:ext uri="{BB962C8B-B14F-4D97-AF65-F5344CB8AC3E}">
        <p14:creationId xmlns:p14="http://schemas.microsoft.com/office/powerpoint/2010/main" val="1070430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C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</p:spPr>
        <p:txBody>
          <a:bodyPr>
            <a:normAutofit/>
          </a:bodyPr>
          <a:lstStyle/>
          <a:p>
            <a:r>
              <a:rPr lang="it-CH" sz="6600" b="1" dirty="0" smtClean="0">
                <a:solidFill>
                  <a:srgbClr val="FF0000"/>
                </a:solidFill>
              </a:rPr>
              <a:t>DUPLICAZIONE DNA</a:t>
            </a:r>
            <a:endParaRPr lang="it-CH" sz="6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18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BIC 2019-20\1-duplicazione DNA\DNA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56211"/>
            <a:ext cx="4783112" cy="680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244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BIC 2019-20\1-duplicazione DNA\DNA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2" y="404665"/>
            <a:ext cx="9037692" cy="6200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8981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BIC 2019-20\1-duplicazione DNA\DNA3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62" y="1340768"/>
            <a:ext cx="9004171" cy="417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722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BIC 2019-20\1-duplicazione DNA\DNA4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88640"/>
            <a:ext cx="3989561" cy="643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9056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BIC 2019-20\1-duplicazione DNA\DNA5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8640"/>
            <a:ext cx="8077820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6972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BIC 2019-20\1-duplicazione DNA\DNA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229494" cy="5999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301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BIC 2019-20\1-duplicazione DNA\DNA7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109249"/>
            <a:ext cx="13500992" cy="4917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600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BIC 2019-20\1-duplicazione DNA\DNA8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-17464"/>
            <a:ext cx="3924027" cy="6999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3451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BIC 2019-20\1-duplicazione DNA\DNA9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0"/>
            <a:ext cx="2457445" cy="6659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4654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BIC 2019-20\1-duplicazione DNA\DNA10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-137613"/>
            <a:ext cx="4320480" cy="7041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020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BIC 2019-20\1-duplicazione DNA\DNA11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99"/>
            <a:ext cx="7808288" cy="6854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2358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BIC 2019-20\1-duplicazione DNA\DNA12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3190"/>
            <a:ext cx="3744416" cy="6947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95167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</Words>
  <Application>Microsoft Office PowerPoint</Application>
  <PresentationFormat>Presentazione su schermo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DUPLICAZIONE DNA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Liceo Cantonale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DUPLICAZIONE DNA</dc:title>
  <dc:creator>Monica Paltenghi</dc:creator>
  <cp:lastModifiedBy>Monica Paltenghi</cp:lastModifiedBy>
  <cp:revision>1</cp:revision>
  <dcterms:created xsi:type="dcterms:W3CDTF">2019-09-06T13:11:42Z</dcterms:created>
  <dcterms:modified xsi:type="dcterms:W3CDTF">2019-09-06T13:18:36Z</dcterms:modified>
</cp:coreProperties>
</file>