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965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78571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80375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67402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1993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51591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890592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341095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96911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78778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67154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8243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1FF62-61F9-4802-94D5-075C942D3B3B}" type="datetimeFigureOut">
              <a:rPr lang="it-CH" smtClean="0"/>
              <a:t>13.12.2022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656D3-2000-4F82-BD31-E0EB7DA8312E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07515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4.xml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6.xml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7.xml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/>
          <a:stretch/>
        </p:blipFill>
        <p:spPr>
          <a:xfrm>
            <a:off x="0" y="-84841"/>
            <a:ext cx="12192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19804078">
            <a:off x="-733026" y="1895439"/>
            <a:ext cx="8851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8800" dirty="0">
                <a:solidFill>
                  <a:srgbClr val="FF0000"/>
                </a:solidFill>
                <a:latin typeface="Impact" panose="020B0806030902050204" pitchFamily="34" charset="0"/>
              </a:rPr>
              <a:t>QUIZ ALIMENTARE</a:t>
            </a:r>
          </a:p>
        </p:txBody>
      </p:sp>
    </p:spTree>
    <p:extLst>
      <p:ext uri="{BB962C8B-B14F-4D97-AF65-F5344CB8AC3E}">
        <p14:creationId xmlns:p14="http://schemas.microsoft.com/office/powerpoint/2010/main" val="3964809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2935D2-CE46-2DD2-3EA6-3CD652085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35084" y="323476"/>
            <a:ext cx="862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400" dirty="0">
                <a:latin typeface="Impact" panose="020B0806030902050204" pitchFamily="34" charset="0"/>
              </a:rPr>
              <a:t>QUALE ALIMENTO NON È DI STAGIONE?</a:t>
            </a:r>
          </a:p>
        </p:txBody>
      </p:sp>
      <p:pic>
        <p:nvPicPr>
          <p:cNvPr id="3" name="Immagin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65" y="3857081"/>
            <a:ext cx="3033849" cy="2125708"/>
          </a:xfrm>
          <a:prstGeom prst="rect">
            <a:avLst/>
          </a:prstGeom>
        </p:spPr>
      </p:pic>
      <p:pic>
        <p:nvPicPr>
          <p:cNvPr id="6" name="Immagin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3828506"/>
            <a:ext cx="3035005" cy="2154283"/>
          </a:xfrm>
          <a:prstGeom prst="rect">
            <a:avLst/>
          </a:prstGeom>
        </p:spPr>
      </p:pic>
      <p:pic>
        <p:nvPicPr>
          <p:cNvPr id="7" name="Immagin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69" y="1482356"/>
            <a:ext cx="3033849" cy="2022566"/>
          </a:xfrm>
          <a:prstGeom prst="rect">
            <a:avLst/>
          </a:prstGeom>
        </p:spPr>
      </p:pic>
      <p:pic>
        <p:nvPicPr>
          <p:cNvPr id="8" name="Immagin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15" y="1482355"/>
            <a:ext cx="3033849" cy="2154283"/>
          </a:xfrm>
          <a:prstGeom prst="rect">
            <a:avLst/>
          </a:prstGeom>
        </p:spPr>
      </p:pic>
      <p:pic>
        <p:nvPicPr>
          <p:cNvPr id="9" name="Immagin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323018"/>
            <a:ext cx="3033849" cy="2275387"/>
          </a:xfrm>
          <a:prstGeom prst="rect">
            <a:avLst/>
          </a:prstGeom>
        </p:spPr>
      </p:pic>
      <p:pic>
        <p:nvPicPr>
          <p:cNvPr id="5" name="Immagine 4">
            <a:hlinkClick r:id="rId3" action="ppaction://hlinksldjump"/>
            <a:extLst>
              <a:ext uri="{FF2B5EF4-FFF2-40B4-BE49-F238E27FC236}">
                <a16:creationId xmlns:a16="http://schemas.microsoft.com/office/drawing/2014/main" id="{CF2458D9-EC58-7649-A077-BA526056F3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14" y="3832326"/>
            <a:ext cx="2937893" cy="220342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C94D3D-A04E-9F22-4D8A-85478B804905}"/>
              </a:ext>
            </a:extLst>
          </p:cNvPr>
          <p:cNvSpPr txBox="1"/>
          <p:nvPr/>
        </p:nvSpPr>
        <p:spPr>
          <a:xfrm>
            <a:off x="518160" y="6088631"/>
            <a:ext cx="12107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400" dirty="0">
                <a:latin typeface="Impact" panose="020B0806030902050204" pitchFamily="34" charset="0"/>
              </a:rPr>
              <a:t>CONOSCI QUESTI ALIMENTI? COME SI CHIAMANO?</a:t>
            </a:r>
          </a:p>
        </p:txBody>
      </p:sp>
    </p:spTree>
    <p:extLst>
      <p:ext uri="{BB962C8B-B14F-4D97-AF65-F5344CB8AC3E}">
        <p14:creationId xmlns:p14="http://schemas.microsoft.com/office/powerpoint/2010/main" val="265158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2935D2-CE46-2DD2-3EA6-3CD652085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55454" y="358250"/>
            <a:ext cx="1170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dirty="0">
                <a:latin typeface="Impact" panose="020B0806030902050204" pitchFamily="34" charset="0"/>
              </a:rPr>
              <a:t>QUALE ALIMENTO NON È DI STAGIONE?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9" y="1415616"/>
            <a:ext cx="6276522" cy="470739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CCD693-C18E-CDAB-E132-4565ABE51982}"/>
              </a:ext>
            </a:extLst>
          </p:cNvPr>
          <p:cNvSpPr txBox="1"/>
          <p:nvPr/>
        </p:nvSpPr>
        <p:spPr>
          <a:xfrm>
            <a:off x="6742663" y="2123643"/>
            <a:ext cx="50739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4400" dirty="0">
                <a:latin typeface="Aharoni" panose="02010803020104030203" pitchFamily="2" charset="-79"/>
                <a:cs typeface="Aharoni" panose="02010803020104030203" pitchFamily="2" charset="-79"/>
              </a:rPr>
              <a:t>GIUSTO! </a:t>
            </a:r>
          </a:p>
          <a:p>
            <a:pPr algn="ctr"/>
            <a:r>
              <a:rPr lang="it-CH" sz="4400" dirty="0">
                <a:latin typeface="Aharoni" panose="02010803020104030203" pitchFamily="2" charset="-79"/>
                <a:cs typeface="Aharoni" panose="02010803020104030203" pitchFamily="2" charset="-79"/>
              </a:rPr>
              <a:t>LE FRAGOLE SONO UN FRUTTO ESTIVO!</a:t>
            </a:r>
          </a:p>
        </p:txBody>
      </p:sp>
      <p:sp>
        <p:nvSpPr>
          <p:cNvPr id="11" name="Freccia destra rientrata 10">
            <a:extLst>
              <a:ext uri="{FF2B5EF4-FFF2-40B4-BE49-F238E27FC236}">
                <a16:creationId xmlns:a16="http://schemas.microsoft.com/office/drawing/2014/main" id="{C2312AF1-A961-C461-0C80-D4DE6EA3F2CB}"/>
              </a:ext>
            </a:extLst>
          </p:cNvPr>
          <p:cNvSpPr/>
          <p:nvPr/>
        </p:nvSpPr>
        <p:spPr>
          <a:xfrm>
            <a:off x="10127848" y="5521124"/>
            <a:ext cx="1719613" cy="1180618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dirty="0"/>
              <a:t>AVANTI</a:t>
            </a:r>
          </a:p>
        </p:txBody>
      </p:sp>
    </p:spTree>
    <p:extLst>
      <p:ext uri="{BB962C8B-B14F-4D97-AF65-F5344CB8AC3E}">
        <p14:creationId xmlns:p14="http://schemas.microsoft.com/office/powerpoint/2010/main" val="1865244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8ABD989-E50A-D38B-5EED-FE4FD8498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1449977"/>
            <a:ext cx="3331030" cy="2220686"/>
          </a:xfrm>
          <a:prstGeom prst="rect">
            <a:avLst/>
          </a:prstGeom>
        </p:spPr>
      </p:pic>
      <p:pic>
        <p:nvPicPr>
          <p:cNvPr id="11" name="Immagin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22" y="4001868"/>
            <a:ext cx="2926080" cy="2220686"/>
          </a:xfrm>
          <a:prstGeom prst="rect">
            <a:avLst/>
          </a:prstGeom>
        </p:spPr>
      </p:pic>
      <p:pic>
        <p:nvPicPr>
          <p:cNvPr id="12" name="Immagin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05" y="4001869"/>
            <a:ext cx="2932191" cy="2220685"/>
          </a:xfrm>
          <a:prstGeom prst="rect">
            <a:avLst/>
          </a:prstGeom>
        </p:spPr>
      </p:pic>
      <p:pic>
        <p:nvPicPr>
          <p:cNvPr id="15" name="Immagin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22" y="1426028"/>
            <a:ext cx="2952205" cy="2214154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144487" y="328323"/>
            <a:ext cx="11704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400" dirty="0">
                <a:latin typeface="Impact" panose="020B0806030902050204" pitchFamily="34" charset="0"/>
              </a:rPr>
              <a:t>Quale alimento non è di stagione?</a:t>
            </a:r>
          </a:p>
        </p:txBody>
      </p:sp>
      <p:pic>
        <p:nvPicPr>
          <p:cNvPr id="2" name="Immagine 1">
            <a:hlinkClick r:id="rId3" action="ppaction://hlinksldjump"/>
            <a:extLst>
              <a:ext uri="{FF2B5EF4-FFF2-40B4-BE49-F238E27FC236}">
                <a16:creationId xmlns:a16="http://schemas.microsoft.com/office/drawing/2014/main" id="{39900477-3A6C-B8C7-474E-F836581C4B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25" y="1449977"/>
            <a:ext cx="3331030" cy="2231096"/>
          </a:xfrm>
          <a:prstGeom prst="rect">
            <a:avLst/>
          </a:prstGeom>
        </p:spPr>
      </p:pic>
      <p:pic>
        <p:nvPicPr>
          <p:cNvPr id="3" name="Immagine 2">
            <a:hlinkClick r:id="rId3" action="ppaction://hlinksldjump"/>
            <a:extLst>
              <a:ext uri="{FF2B5EF4-FFF2-40B4-BE49-F238E27FC236}">
                <a16:creationId xmlns:a16="http://schemas.microsoft.com/office/drawing/2014/main" id="{A9533EF4-0FCD-77E3-E752-8FC5A9AF06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3998398"/>
            <a:ext cx="3331030" cy="222415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CA63EB-388F-C926-BC08-0F43213FA10B}"/>
              </a:ext>
            </a:extLst>
          </p:cNvPr>
          <p:cNvSpPr txBox="1"/>
          <p:nvPr/>
        </p:nvSpPr>
        <p:spPr>
          <a:xfrm>
            <a:off x="518160" y="6088631"/>
            <a:ext cx="12107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400" dirty="0">
                <a:latin typeface="Impact" panose="020B0806030902050204" pitchFamily="34" charset="0"/>
              </a:rPr>
              <a:t>CONOSCI QUESTI ALIMENTI? COME SI CHIAMANO?</a:t>
            </a:r>
          </a:p>
        </p:txBody>
      </p:sp>
    </p:spTree>
    <p:extLst>
      <p:ext uri="{BB962C8B-B14F-4D97-AF65-F5344CB8AC3E}">
        <p14:creationId xmlns:p14="http://schemas.microsoft.com/office/powerpoint/2010/main" val="4026983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2935D2-CE46-2DD2-3EA6-3CD652085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CCD693-C18E-CDAB-E132-4565ABE51982}"/>
              </a:ext>
            </a:extLst>
          </p:cNvPr>
          <p:cNvSpPr txBox="1"/>
          <p:nvPr/>
        </p:nvSpPr>
        <p:spPr>
          <a:xfrm>
            <a:off x="6742663" y="2123643"/>
            <a:ext cx="50739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4400" dirty="0">
                <a:latin typeface="Aharoni" panose="02010803020104030203" pitchFamily="2" charset="-79"/>
                <a:cs typeface="Aharoni" panose="02010803020104030203" pitchFamily="2" charset="-79"/>
              </a:rPr>
              <a:t>GIUSTO! </a:t>
            </a:r>
          </a:p>
          <a:p>
            <a:pPr algn="ctr"/>
            <a:r>
              <a:rPr lang="it-CH" sz="4400" dirty="0">
                <a:latin typeface="Aharoni" panose="02010803020104030203" pitchFamily="2" charset="-79"/>
                <a:cs typeface="Aharoni" panose="02010803020104030203" pitchFamily="2" charset="-79"/>
              </a:rPr>
              <a:t>I POMOLDORI SONO ESTIVI!</a:t>
            </a:r>
          </a:p>
        </p:txBody>
      </p:sp>
      <p:sp>
        <p:nvSpPr>
          <p:cNvPr id="11" name="Freccia destra rientrata 10">
            <a:extLst>
              <a:ext uri="{FF2B5EF4-FFF2-40B4-BE49-F238E27FC236}">
                <a16:creationId xmlns:a16="http://schemas.microsoft.com/office/drawing/2014/main" id="{C2312AF1-A961-C461-0C80-D4DE6EA3F2CB}"/>
              </a:ext>
            </a:extLst>
          </p:cNvPr>
          <p:cNvSpPr/>
          <p:nvPr/>
        </p:nvSpPr>
        <p:spPr>
          <a:xfrm>
            <a:off x="10127848" y="5521124"/>
            <a:ext cx="1719613" cy="1180618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dirty="0"/>
              <a:t>AVANTI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61EEFC-FBB6-47AD-FB23-18EA8BBF425B}"/>
              </a:ext>
            </a:extLst>
          </p:cNvPr>
          <p:cNvSpPr txBox="1"/>
          <p:nvPr/>
        </p:nvSpPr>
        <p:spPr>
          <a:xfrm>
            <a:off x="2144487" y="328323"/>
            <a:ext cx="11704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400" dirty="0">
                <a:latin typeface="Impact" panose="020B0806030902050204" pitchFamily="34" charset="0"/>
              </a:rPr>
              <a:t>Quale alimento non è di stagione?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EB3720D-FDD0-0F2B-0C08-06F81E5F1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04" y="1617483"/>
            <a:ext cx="6187441" cy="46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42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8ABD989-E50A-D38B-5EED-FE4FD8498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144487" y="328323"/>
            <a:ext cx="11704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400" dirty="0">
                <a:latin typeface="Impact" panose="020B0806030902050204" pitchFamily="34" charset="0"/>
              </a:rPr>
              <a:t>Quale alimento non è di stagione?</a:t>
            </a:r>
          </a:p>
        </p:txBody>
      </p:sp>
      <p:pic>
        <p:nvPicPr>
          <p:cNvPr id="6" name="Immagine 5">
            <a:hlinkClick r:id="rId3" action="ppaction://hlinksldjump"/>
            <a:extLst>
              <a:ext uri="{FF2B5EF4-FFF2-40B4-BE49-F238E27FC236}">
                <a16:creationId xmlns:a16="http://schemas.microsoft.com/office/drawing/2014/main" id="{359792AF-EC39-12CA-F728-2484AA54B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3896359"/>
            <a:ext cx="3110052" cy="2073368"/>
          </a:xfrm>
          <a:prstGeom prst="rect">
            <a:avLst/>
          </a:prstGeom>
        </p:spPr>
      </p:pic>
      <p:pic>
        <p:nvPicPr>
          <p:cNvPr id="7" name="Immagine 6">
            <a:hlinkClick r:id="rId5" action="ppaction://hlinksldjump"/>
            <a:extLst>
              <a:ext uri="{FF2B5EF4-FFF2-40B4-BE49-F238E27FC236}">
                <a16:creationId xmlns:a16="http://schemas.microsoft.com/office/drawing/2014/main" id="{A5C28A64-016A-0862-4B38-DE7A86600F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1396632"/>
            <a:ext cx="3061063" cy="2040709"/>
          </a:xfrm>
          <a:prstGeom prst="rect">
            <a:avLst/>
          </a:prstGeom>
        </p:spPr>
      </p:pic>
      <p:pic>
        <p:nvPicPr>
          <p:cNvPr id="8" name="Immagine 7">
            <a:hlinkClick r:id="rId3" action="ppaction://hlinksldjump"/>
            <a:extLst>
              <a:ext uri="{FF2B5EF4-FFF2-40B4-BE49-F238E27FC236}">
                <a16:creationId xmlns:a16="http://schemas.microsoft.com/office/drawing/2014/main" id="{FB24AB9A-15AC-A04C-60E1-0362F38617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84" y="3896359"/>
            <a:ext cx="3204754" cy="2136503"/>
          </a:xfrm>
          <a:prstGeom prst="rect">
            <a:avLst/>
          </a:prstGeom>
        </p:spPr>
      </p:pic>
      <p:pic>
        <p:nvPicPr>
          <p:cNvPr id="1026" name="Picture 2" descr="Immagini gratis di Spinaci">
            <a:hlinkClick r:id="rId3" action="ppaction://hlinksldjump"/>
            <a:extLst>
              <a:ext uri="{FF2B5EF4-FFF2-40B4-BE49-F238E27FC236}">
                <a16:creationId xmlns:a16="http://schemas.microsoft.com/office/drawing/2014/main" id="{D72342BA-DDCF-B492-58E2-7997CC856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1279472"/>
            <a:ext cx="3110052" cy="22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E12B34-320E-611E-EE4A-CCBCB640DD5D}"/>
              </a:ext>
            </a:extLst>
          </p:cNvPr>
          <p:cNvSpPr txBox="1"/>
          <p:nvPr/>
        </p:nvSpPr>
        <p:spPr>
          <a:xfrm>
            <a:off x="518160" y="6088631"/>
            <a:ext cx="12107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400" dirty="0">
                <a:latin typeface="Impact" panose="020B0806030902050204" pitchFamily="34" charset="0"/>
              </a:rPr>
              <a:t>CONOSCI QUESTI ALIMENTI? COME SI CHIAMANO?</a:t>
            </a:r>
          </a:p>
        </p:txBody>
      </p:sp>
      <p:pic>
        <p:nvPicPr>
          <p:cNvPr id="1028" name="Picture 4" descr="Immagini gratis di Broccoli">
            <a:hlinkClick r:id="rId3" action="ppaction://hlinksldjump"/>
            <a:extLst>
              <a:ext uri="{FF2B5EF4-FFF2-40B4-BE49-F238E27FC236}">
                <a16:creationId xmlns:a16="http://schemas.microsoft.com/office/drawing/2014/main" id="{709B6748-5741-A14C-73D7-BD6BFAAC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426" y="1243181"/>
            <a:ext cx="3142329" cy="227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magini gratis di Frutta">
            <a:hlinkClick r:id="rId3" action="ppaction://hlinksldjump"/>
            <a:extLst>
              <a:ext uri="{FF2B5EF4-FFF2-40B4-BE49-F238E27FC236}">
                <a16:creationId xmlns:a16="http://schemas.microsoft.com/office/drawing/2014/main" id="{E746ADF6-45E2-2473-F290-51263FA5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960" y="3929019"/>
            <a:ext cx="3110052" cy="20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220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2935D2-CE46-2DD2-3EA6-3CD652085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CCD693-C18E-CDAB-E132-4565ABE51982}"/>
              </a:ext>
            </a:extLst>
          </p:cNvPr>
          <p:cNvSpPr txBox="1"/>
          <p:nvPr/>
        </p:nvSpPr>
        <p:spPr>
          <a:xfrm>
            <a:off x="6930365" y="2616968"/>
            <a:ext cx="50739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4400" dirty="0">
                <a:latin typeface="Aharoni" panose="02010803020104030203" pitchFamily="2" charset="-79"/>
                <a:cs typeface="Aharoni" panose="02010803020104030203" pitchFamily="2" charset="-79"/>
              </a:rPr>
              <a:t>GIUSTO! </a:t>
            </a:r>
          </a:p>
          <a:p>
            <a:pPr algn="ctr"/>
            <a:r>
              <a:rPr lang="it-CH" sz="4400" dirty="0">
                <a:latin typeface="Aharoni" panose="02010803020104030203" pitchFamily="2" charset="-79"/>
                <a:cs typeface="Aharoni" panose="02010803020104030203" pitchFamily="2" charset="-79"/>
              </a:rPr>
              <a:t>I FICHI SONO UN FRUTTO ESTIVO!</a:t>
            </a:r>
          </a:p>
        </p:txBody>
      </p:sp>
      <p:sp>
        <p:nvSpPr>
          <p:cNvPr id="11" name="Freccia destra rientrata 10">
            <a:extLst>
              <a:ext uri="{FF2B5EF4-FFF2-40B4-BE49-F238E27FC236}">
                <a16:creationId xmlns:a16="http://schemas.microsoft.com/office/drawing/2014/main" id="{C2312AF1-A961-C461-0C80-D4DE6EA3F2CB}"/>
              </a:ext>
            </a:extLst>
          </p:cNvPr>
          <p:cNvSpPr/>
          <p:nvPr/>
        </p:nvSpPr>
        <p:spPr>
          <a:xfrm>
            <a:off x="10127848" y="5521124"/>
            <a:ext cx="1719613" cy="1180618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dirty="0"/>
              <a:t>AVANTI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61EEFC-FBB6-47AD-FB23-18EA8BBF425B}"/>
              </a:ext>
            </a:extLst>
          </p:cNvPr>
          <p:cNvSpPr txBox="1"/>
          <p:nvPr/>
        </p:nvSpPr>
        <p:spPr>
          <a:xfrm>
            <a:off x="2144487" y="328323"/>
            <a:ext cx="11704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400" dirty="0">
                <a:latin typeface="Impact" panose="020B0806030902050204" pitchFamily="34" charset="0"/>
              </a:rPr>
              <a:t>Quale alimento non è di stagione?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A38638D-5BCB-0302-31A3-14ACE7F31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6" y="1616551"/>
            <a:ext cx="6186737" cy="412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78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2935D2-CE46-2DD2-3EA6-3CD652085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61EEFC-FBB6-47AD-FB23-18EA8BBF425B}"/>
              </a:ext>
            </a:extLst>
          </p:cNvPr>
          <p:cNvSpPr txBox="1"/>
          <p:nvPr/>
        </p:nvSpPr>
        <p:spPr>
          <a:xfrm>
            <a:off x="243840" y="920621"/>
            <a:ext cx="117043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8000" dirty="0">
                <a:solidFill>
                  <a:srgbClr val="C00000"/>
                </a:solidFill>
                <a:latin typeface="Impact" panose="020B0806030902050204" pitchFamily="34" charset="0"/>
              </a:rPr>
              <a:t>BUONE FESTE E RICORDATEVI DI MANGIARE SANO E PREFERIRE FRUTTI E VERDURE DI STAGIONE !</a:t>
            </a:r>
          </a:p>
        </p:txBody>
      </p:sp>
    </p:spTree>
    <p:extLst>
      <p:ext uri="{BB962C8B-B14F-4D97-AF65-F5344CB8AC3E}">
        <p14:creationId xmlns:p14="http://schemas.microsoft.com/office/powerpoint/2010/main" val="13398153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111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Aharoni</vt:lpstr>
      <vt:lpstr>Arial</vt:lpstr>
      <vt:lpstr>Calibri</vt:lpstr>
      <vt:lpstr>Calibri Light</vt:lpstr>
      <vt:lpstr>Impact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Docente3</cp:lastModifiedBy>
  <cp:revision>6</cp:revision>
  <dcterms:created xsi:type="dcterms:W3CDTF">2022-12-13T11:12:34Z</dcterms:created>
  <dcterms:modified xsi:type="dcterms:W3CDTF">2022-12-13T12:08:37Z</dcterms:modified>
</cp:coreProperties>
</file>